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x="18288000" cy="10287000"/>
  <p:notesSz cx="6858000" cy="9144000"/>
  <p:embeddedFontLst>
    <p:embeddedFont>
      <p:font typeface="Gotham 1" charset="1" panose="00000000000000000000"/>
      <p:regular r:id="rId23"/>
    </p:embeddedFont>
    <p:embeddedFont>
      <p:font typeface="Gotham 2" charset="1" panose="02000604040000020004"/>
      <p:regular r:id="rId24"/>
    </p:embeddedFont>
    <p:embeddedFont>
      <p:font typeface="Pompiere" charset="1" panose="02000000000000000000"/>
      <p:regular r:id="rId25"/>
    </p:embeddedFont>
    <p:embeddedFont>
      <p:font typeface="Poppins Bold" charset="1" panose="00000800000000000000"/>
      <p:regular r:id="rId26"/>
    </p:embeddedFont>
    <p:embeddedFont>
      <p:font typeface="Poppins" charset="1" panose="00000500000000000000"/>
      <p:regular r:id="rId27"/>
    </p:embeddedFont>
    <p:embeddedFont>
      <p:font typeface="Genty Sans" charset="1" panose="00000600000000000000"/>
      <p:regular r:id="rId28"/>
    </p:embeddedFont>
    <p:embeddedFont>
      <p:font typeface="Public Sans" charset="1" panose="00000000000000000000"/>
      <p:regular r:id="rId29"/>
    </p:embeddedFont>
    <p:embeddedFont>
      <p:font typeface="Gotham 3" charset="1" panose="02000604040000020004"/>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2.jpeg" Type="http://schemas.openxmlformats.org/officeDocument/2006/relationships/image"/><Relationship Id="rId3" Target="../media/image16.png" Type="http://schemas.openxmlformats.org/officeDocument/2006/relationships/image"/><Relationship Id="rId4" Target="../media/image73.png" Type="http://schemas.openxmlformats.org/officeDocument/2006/relationships/image"/><Relationship Id="rId5" Target="../media/image74.svg" Type="http://schemas.openxmlformats.org/officeDocument/2006/relationships/image"/><Relationship Id="rId6" Target="../media/image75.png" Type="http://schemas.openxmlformats.org/officeDocument/2006/relationships/image"/><Relationship Id="rId7" Target="../media/image76.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2.jpeg" Type="http://schemas.openxmlformats.org/officeDocument/2006/relationships/image"/><Relationship Id="rId3" Target="../media/image16.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2.jpeg" Type="http://schemas.openxmlformats.org/officeDocument/2006/relationships/image"/><Relationship Id="rId3" Target="../media/image16.png" Type="http://schemas.openxmlformats.org/officeDocument/2006/relationships/image"/><Relationship Id="rId4" Target="../media/image77.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41.png" Type="http://schemas.openxmlformats.org/officeDocument/2006/relationships/image"/><Relationship Id="rId4" Target="../media/image42.svg" Type="http://schemas.openxmlformats.org/officeDocument/2006/relationships/image"/><Relationship Id="rId5" Target="../media/image78.png" Type="http://schemas.openxmlformats.org/officeDocument/2006/relationships/image"/><Relationship Id="rId6" Target="../media/image79.svg" Type="http://schemas.openxmlformats.org/officeDocument/2006/relationships/image"/><Relationship Id="rId7" Target="../media/image80.jpeg" Type="http://schemas.openxmlformats.org/officeDocument/2006/relationships/image"/><Relationship Id="rId8" Target="https://youtu.be/G9gAvNuk4OA?si=ngU2gRhXq2ZpruMo" TargetMode="External" Type="http://schemas.openxmlformats.org/officeDocument/2006/relationships/video"/></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41.png" Type="http://schemas.openxmlformats.org/officeDocument/2006/relationships/image"/><Relationship Id="rId4" Target="../media/image42.svg" Type="http://schemas.openxmlformats.org/officeDocument/2006/relationships/image"/><Relationship Id="rId5" Target="../media/image78.png" Type="http://schemas.openxmlformats.org/officeDocument/2006/relationships/image"/><Relationship Id="rId6" Target="../media/image79.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2.jpeg" Type="http://schemas.openxmlformats.org/officeDocument/2006/relationships/image"/><Relationship Id="rId3" Target="../media/image16.png" Type="http://schemas.openxmlformats.org/officeDocument/2006/relationships/image"/><Relationship Id="rId4" Target="../media/image81.png" Type="http://schemas.openxmlformats.org/officeDocument/2006/relationships/image"/><Relationship Id="rId5" Target="../media/image82.svg" Type="http://schemas.openxmlformats.org/officeDocument/2006/relationships/image"/><Relationship Id="rId6" Target="../media/image39.png" Type="http://schemas.openxmlformats.org/officeDocument/2006/relationships/image"/><Relationship Id="rId7" Target="../media/image40.svg" Type="http://schemas.openxmlformats.org/officeDocument/2006/relationships/image"/><Relationship Id="rId8" Target="../media/image41.png" Type="http://schemas.openxmlformats.org/officeDocument/2006/relationships/image"/><Relationship Id="rId9" Target="../media/image42.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3.svg" Type="http://schemas.openxmlformats.org/officeDocument/2006/relationships/image"/><Relationship Id="rId11" Target="../media/image16.png" Type="http://schemas.openxmlformats.org/officeDocument/2006/relationships/image"/><Relationship Id="rId2" Target="../media/image1.jpeg" Type="http://schemas.openxmlformats.org/officeDocument/2006/relationships/image"/><Relationship Id="rId3" Target="../media/image83.png" Type="http://schemas.openxmlformats.org/officeDocument/2006/relationships/image"/><Relationship Id="rId4" Target="../media/image84.svg" Type="http://schemas.openxmlformats.org/officeDocument/2006/relationships/image"/><Relationship Id="rId5" Target="../media/image85.png" Type="http://schemas.openxmlformats.org/officeDocument/2006/relationships/image"/><Relationship Id="rId6" Target="../media/image86.svg" Type="http://schemas.openxmlformats.org/officeDocument/2006/relationships/image"/><Relationship Id="rId7" Target="../media/image87.png" Type="http://schemas.openxmlformats.org/officeDocument/2006/relationships/image"/><Relationship Id="rId8" Target="../media/image88.svg" Type="http://schemas.openxmlformats.org/officeDocument/2006/relationships/image"/><Relationship Id="rId9" Target="../media/image12.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6.png" Type="http://schemas.openxmlformats.org/officeDocument/2006/relationships/image"/><Relationship Id="rId2" Target="../media/image89.png" Type="http://schemas.openxmlformats.org/officeDocument/2006/relationships/image"/><Relationship Id="rId3" Target="../media/image90.svg" Type="http://schemas.openxmlformats.org/officeDocument/2006/relationships/image"/><Relationship Id="rId4" Target="../media/image12.png" Type="http://schemas.openxmlformats.org/officeDocument/2006/relationships/image"/><Relationship Id="rId5" Target="../media/image13.svg" Type="http://schemas.openxmlformats.org/officeDocument/2006/relationships/image"/><Relationship Id="rId6" Target="../media/image14.png" Type="http://schemas.openxmlformats.org/officeDocument/2006/relationships/image"/><Relationship Id="rId7" Target="../media/image15.svg" Type="http://schemas.openxmlformats.org/officeDocument/2006/relationships/image"/><Relationship Id="rId8" Target="../media/image91.png" Type="http://schemas.openxmlformats.org/officeDocument/2006/relationships/image"/><Relationship Id="rId9" Target="../media/image92.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6.png" Type="http://schemas.openxmlformats.org/officeDocument/2006/relationships/image"/><Relationship Id="rId11" Target="../media/image17.png" Type="http://schemas.openxmlformats.org/officeDocument/2006/relationships/image"/><Relationship Id="rId12" Target="../media/image18.svg" Type="http://schemas.openxmlformats.org/officeDocument/2006/relationships/image"/><Relationship Id="rId13" Target="../media/image19.png" Type="http://schemas.openxmlformats.org/officeDocument/2006/relationships/image"/><Relationship Id="rId14" Target="../media/image20.svg" Type="http://schemas.openxmlformats.org/officeDocument/2006/relationships/image"/><Relationship Id="rId15" Target="../media/image21.png" Type="http://schemas.openxmlformats.org/officeDocument/2006/relationships/image"/><Relationship Id="rId16" Target="../media/image22.svg" Type="http://schemas.openxmlformats.org/officeDocument/2006/relationships/image"/><Relationship Id="rId17" Target="../media/image23.png" Type="http://schemas.openxmlformats.org/officeDocument/2006/relationships/image"/><Relationship Id="rId18" Target="../media/image24.svg" Type="http://schemas.openxmlformats.org/officeDocument/2006/relationships/image"/><Relationship Id="rId19" Target="../media/image25.png" Type="http://schemas.openxmlformats.org/officeDocument/2006/relationships/image"/><Relationship Id="rId2" Target="../media/image8.png" Type="http://schemas.openxmlformats.org/officeDocument/2006/relationships/image"/><Relationship Id="rId20" Target="../media/image26.svg" Type="http://schemas.openxmlformats.org/officeDocument/2006/relationships/image"/><Relationship Id="rId21" Target="../media/image27.png" Type="http://schemas.openxmlformats.org/officeDocument/2006/relationships/image"/><Relationship Id="rId22" Target="../media/image28.svg" Type="http://schemas.openxmlformats.org/officeDocument/2006/relationships/image"/><Relationship Id="rId23" Target="../media/image29.png" Type="http://schemas.openxmlformats.org/officeDocument/2006/relationships/image"/><Relationship Id="rId24" Target="../media/image30.svg" Type="http://schemas.openxmlformats.org/officeDocument/2006/relationships/image"/><Relationship Id="rId25" Target="../media/image31.png" Type="http://schemas.openxmlformats.org/officeDocument/2006/relationships/image"/><Relationship Id="rId26" Target="../media/image32.svg" Type="http://schemas.openxmlformats.org/officeDocument/2006/relationships/image"/><Relationship Id="rId27" Target="../media/image33.png" Type="http://schemas.openxmlformats.org/officeDocument/2006/relationships/image"/><Relationship Id="rId28" Target="../media/image34.svg" Type="http://schemas.openxmlformats.org/officeDocument/2006/relationships/image"/><Relationship Id="rId29" Target="../media/image35.png" Type="http://schemas.openxmlformats.org/officeDocument/2006/relationships/image"/><Relationship Id="rId3" Target="../media/image9.svg" Type="http://schemas.openxmlformats.org/officeDocument/2006/relationships/image"/><Relationship Id="rId30" Target="../media/image36.svg" Type="http://schemas.openxmlformats.org/officeDocument/2006/relationships/image"/><Relationship Id="rId4" Target="../media/image10.png" Type="http://schemas.openxmlformats.org/officeDocument/2006/relationships/image"/><Relationship Id="rId5" Target="../media/image11.svg" Type="http://schemas.openxmlformats.org/officeDocument/2006/relationships/image"/><Relationship Id="rId6" Target="../media/image12.png" Type="http://schemas.openxmlformats.org/officeDocument/2006/relationships/image"/><Relationship Id="rId7" Target="../media/image13.svg" Type="http://schemas.openxmlformats.org/officeDocument/2006/relationships/image"/><Relationship Id="rId8" Target="../media/image14.png" Type="http://schemas.openxmlformats.org/officeDocument/2006/relationships/image"/><Relationship Id="rId9" Target="../media/image15.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7.jpeg" Type="http://schemas.openxmlformats.org/officeDocument/2006/relationships/image"/><Relationship Id="rId3" Target="../media/image16.png" Type="http://schemas.openxmlformats.org/officeDocument/2006/relationships/image"/><Relationship Id="rId4" Target="../media/image38.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6.svg" Type="http://schemas.openxmlformats.org/officeDocument/2006/relationships/image"/><Relationship Id="rId2" Target="../media/image1.jpeg" Type="http://schemas.openxmlformats.org/officeDocument/2006/relationships/image"/><Relationship Id="rId3" Target="../media/image39.png" Type="http://schemas.openxmlformats.org/officeDocument/2006/relationships/image"/><Relationship Id="rId4" Target="../media/image40.svg" Type="http://schemas.openxmlformats.org/officeDocument/2006/relationships/image"/><Relationship Id="rId5" Target="../media/image41.png" Type="http://schemas.openxmlformats.org/officeDocument/2006/relationships/image"/><Relationship Id="rId6" Target="../media/image42.svg" Type="http://schemas.openxmlformats.org/officeDocument/2006/relationships/image"/><Relationship Id="rId7" Target="../media/image43.png" Type="http://schemas.openxmlformats.org/officeDocument/2006/relationships/image"/><Relationship Id="rId8" Target="../media/image44.svg" Type="http://schemas.openxmlformats.org/officeDocument/2006/relationships/image"/><Relationship Id="rId9" Target="../media/image45.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41.png" Type="http://schemas.openxmlformats.org/officeDocument/2006/relationships/image"/><Relationship Id="rId4" Target="../media/image42.svg" Type="http://schemas.openxmlformats.org/officeDocument/2006/relationships/image"/><Relationship Id="rId5" Target="../media/image39.png" Type="http://schemas.openxmlformats.org/officeDocument/2006/relationships/image"/><Relationship Id="rId6" Target="../media/image40.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41.png" Type="http://schemas.openxmlformats.org/officeDocument/2006/relationships/image"/><Relationship Id="rId4" Target="../media/image42.svg" Type="http://schemas.openxmlformats.org/officeDocument/2006/relationships/image"/><Relationship Id="rId5" Target="../media/image39.png" Type="http://schemas.openxmlformats.org/officeDocument/2006/relationships/image"/><Relationship Id="rId6" Target="../media/image40.svg" Type="http://schemas.openxmlformats.org/officeDocument/2006/relationships/image"/><Relationship Id="rId7" Target="../media/image47.png" Type="http://schemas.openxmlformats.org/officeDocument/2006/relationships/image"/><Relationship Id="rId8" Target="../media/image48.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4.svg" Type="http://schemas.openxmlformats.org/officeDocument/2006/relationships/image"/><Relationship Id="rId11" Target="../media/image55.png" Type="http://schemas.openxmlformats.org/officeDocument/2006/relationships/image"/><Relationship Id="rId12" Target="../media/image56.svg" Type="http://schemas.openxmlformats.org/officeDocument/2006/relationships/image"/><Relationship Id="rId13" Target="../media/image57.png" Type="http://schemas.openxmlformats.org/officeDocument/2006/relationships/image"/><Relationship Id="rId14" Target="../media/image58.svg" Type="http://schemas.openxmlformats.org/officeDocument/2006/relationships/image"/><Relationship Id="rId15" Target="../media/image59.png" Type="http://schemas.openxmlformats.org/officeDocument/2006/relationships/image"/><Relationship Id="rId16" Target="../media/image60.svg" Type="http://schemas.openxmlformats.org/officeDocument/2006/relationships/image"/><Relationship Id="rId17" Target="../media/image61.png" Type="http://schemas.openxmlformats.org/officeDocument/2006/relationships/image"/><Relationship Id="rId18" Target="../media/image62.png" Type="http://schemas.openxmlformats.org/officeDocument/2006/relationships/image"/><Relationship Id="rId19" Target="../media/image63.svg" Type="http://schemas.openxmlformats.org/officeDocument/2006/relationships/image"/><Relationship Id="rId2" Target="../media/image1.jpeg" Type="http://schemas.openxmlformats.org/officeDocument/2006/relationships/image"/><Relationship Id="rId20" Target="../media/image64.png" Type="http://schemas.openxmlformats.org/officeDocument/2006/relationships/image"/><Relationship Id="rId21" Target="../media/image65.svg" Type="http://schemas.openxmlformats.org/officeDocument/2006/relationships/image"/><Relationship Id="rId22" Target="../media/image66.png" Type="http://schemas.openxmlformats.org/officeDocument/2006/relationships/image"/><Relationship Id="rId23" Target="../media/image67.svg" Type="http://schemas.openxmlformats.org/officeDocument/2006/relationships/image"/><Relationship Id="rId24" Target="../media/image68.png" Type="http://schemas.openxmlformats.org/officeDocument/2006/relationships/image"/><Relationship Id="rId25" Target="../media/image69.svg" Type="http://schemas.openxmlformats.org/officeDocument/2006/relationships/image"/><Relationship Id="rId26" Target="../media/image70.png" Type="http://schemas.openxmlformats.org/officeDocument/2006/relationships/image"/><Relationship Id="rId27" Target="../media/image71.svg" Type="http://schemas.openxmlformats.org/officeDocument/2006/relationships/image"/><Relationship Id="rId3" Target="../media/image41.png" Type="http://schemas.openxmlformats.org/officeDocument/2006/relationships/image"/><Relationship Id="rId4" Target="../media/image42.svg" Type="http://schemas.openxmlformats.org/officeDocument/2006/relationships/image"/><Relationship Id="rId5" Target="../media/image49.png" Type="http://schemas.openxmlformats.org/officeDocument/2006/relationships/image"/><Relationship Id="rId6" Target="../media/image50.svg" Type="http://schemas.openxmlformats.org/officeDocument/2006/relationships/image"/><Relationship Id="rId7" Target="../media/image51.png" Type="http://schemas.openxmlformats.org/officeDocument/2006/relationships/image"/><Relationship Id="rId8" Target="../media/image52.svg" Type="http://schemas.openxmlformats.org/officeDocument/2006/relationships/image"/><Relationship Id="rId9" Target="../media/image53.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41.png" Type="http://schemas.openxmlformats.org/officeDocument/2006/relationships/image"/><Relationship Id="rId4" Target="../media/image42.svg" Type="http://schemas.openxmlformats.org/officeDocument/2006/relationships/image"/><Relationship Id="rId5" Target="../media/image39.png" Type="http://schemas.openxmlformats.org/officeDocument/2006/relationships/image"/><Relationship Id="rId6" Target="../media/image40.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41.png" Type="http://schemas.openxmlformats.org/officeDocument/2006/relationships/image"/><Relationship Id="rId4" Target="../media/image42.svg" Type="http://schemas.openxmlformats.org/officeDocument/2006/relationships/image"/><Relationship Id="rId5" Target="../media/image39.png" Type="http://schemas.openxmlformats.org/officeDocument/2006/relationships/image"/><Relationship Id="rId6" Target="../media/image40.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6301" r="-1828" b="-16301"/>
            </a:stretch>
          </a:blipFill>
        </p:spPr>
      </p:sp>
      <p:grpSp>
        <p:nvGrpSpPr>
          <p:cNvPr name="Group 3" id="3"/>
          <p:cNvGrpSpPr/>
          <p:nvPr/>
        </p:nvGrpSpPr>
        <p:grpSpPr>
          <a:xfrm rot="0">
            <a:off x="-1733924" y="6971250"/>
            <a:ext cx="21755848" cy="4174349"/>
            <a:chOff x="0" y="0"/>
            <a:chExt cx="7796805" cy="1495993"/>
          </a:xfrm>
        </p:grpSpPr>
        <p:sp>
          <p:nvSpPr>
            <p:cNvPr name="Freeform 4" id="4"/>
            <p:cNvSpPr/>
            <p:nvPr/>
          </p:nvSpPr>
          <p:spPr>
            <a:xfrm flipH="false" flipV="false" rot="0">
              <a:off x="0" y="0"/>
              <a:ext cx="7796805" cy="1495993"/>
            </a:xfrm>
            <a:custGeom>
              <a:avLst/>
              <a:gdLst/>
              <a:ahLst/>
              <a:cxnLst/>
              <a:rect r="r" b="b" t="t" l="l"/>
              <a:pathLst>
                <a:path h="1495993" w="7796805">
                  <a:moveTo>
                    <a:pt x="0" y="0"/>
                  </a:moveTo>
                  <a:lnTo>
                    <a:pt x="7796805" y="0"/>
                  </a:lnTo>
                  <a:lnTo>
                    <a:pt x="7796805" y="1495993"/>
                  </a:lnTo>
                  <a:lnTo>
                    <a:pt x="0" y="1495993"/>
                  </a:lnTo>
                  <a:close/>
                </a:path>
              </a:pathLst>
            </a:custGeom>
            <a:solidFill>
              <a:srgbClr val="EFB625"/>
            </a:solidFill>
          </p:spPr>
        </p:sp>
        <p:sp>
          <p:nvSpPr>
            <p:cNvPr name="TextBox 5" id="5"/>
            <p:cNvSpPr txBox="true"/>
            <p:nvPr/>
          </p:nvSpPr>
          <p:spPr>
            <a:xfrm>
              <a:off x="0" y="-28575"/>
              <a:ext cx="7796805" cy="1524568"/>
            </a:xfrm>
            <a:prstGeom prst="rect">
              <a:avLst/>
            </a:prstGeom>
          </p:spPr>
          <p:txBody>
            <a:bodyPr anchor="ctr" rtlCol="false" tIns="50800" lIns="50800" bIns="50800" rIns="50800"/>
            <a:lstStyle/>
            <a:p>
              <a:pPr algn="ctr">
                <a:lnSpc>
                  <a:spcPts val="1960"/>
                </a:lnSpc>
                <a:spcBef>
                  <a:spcPct val="0"/>
                </a:spcBef>
              </a:pPr>
            </a:p>
          </p:txBody>
        </p:sp>
      </p:grpSp>
      <p:sp>
        <p:nvSpPr>
          <p:cNvPr name="Freeform 6" id="6"/>
          <p:cNvSpPr/>
          <p:nvPr/>
        </p:nvSpPr>
        <p:spPr>
          <a:xfrm flipH="false" flipV="false" rot="0">
            <a:off x="16914402" y="3224371"/>
            <a:ext cx="1703043" cy="2771224"/>
          </a:xfrm>
          <a:custGeom>
            <a:avLst/>
            <a:gdLst/>
            <a:ahLst/>
            <a:cxnLst/>
            <a:rect r="r" b="b" t="t" l="l"/>
            <a:pathLst>
              <a:path h="2771224" w="1703043">
                <a:moveTo>
                  <a:pt x="0" y="0"/>
                </a:moveTo>
                <a:lnTo>
                  <a:pt x="1703043" y="0"/>
                </a:lnTo>
                <a:lnTo>
                  <a:pt x="1703043" y="2771224"/>
                </a:lnTo>
                <a:lnTo>
                  <a:pt x="0" y="277122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7392287">
            <a:off x="-1104276" y="-395603"/>
            <a:ext cx="3383874" cy="2848607"/>
          </a:xfrm>
          <a:custGeom>
            <a:avLst/>
            <a:gdLst/>
            <a:ahLst/>
            <a:cxnLst/>
            <a:rect r="r" b="b" t="t" l="l"/>
            <a:pathLst>
              <a:path h="2848607" w="3383874">
                <a:moveTo>
                  <a:pt x="0" y="0"/>
                </a:moveTo>
                <a:lnTo>
                  <a:pt x="3383875" y="0"/>
                </a:lnTo>
                <a:lnTo>
                  <a:pt x="3383875" y="2848606"/>
                </a:lnTo>
                <a:lnTo>
                  <a:pt x="0" y="284860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a:ln cap="sq">
            <a:noFill/>
            <a:prstDash val="solid"/>
            <a:miter/>
          </a:ln>
        </p:spPr>
      </p:sp>
      <p:sp>
        <p:nvSpPr>
          <p:cNvPr name="Freeform 8" id="8"/>
          <p:cNvSpPr/>
          <p:nvPr/>
        </p:nvSpPr>
        <p:spPr>
          <a:xfrm flipH="false" flipV="false" rot="0">
            <a:off x="13683793" y="9030243"/>
            <a:ext cx="4689932" cy="1266282"/>
          </a:xfrm>
          <a:custGeom>
            <a:avLst/>
            <a:gdLst/>
            <a:ahLst/>
            <a:cxnLst/>
            <a:rect r="r" b="b" t="t" l="l"/>
            <a:pathLst>
              <a:path h="1266282" w="4689932">
                <a:moveTo>
                  <a:pt x="0" y="0"/>
                </a:moveTo>
                <a:lnTo>
                  <a:pt x="4689932" y="0"/>
                </a:lnTo>
                <a:lnTo>
                  <a:pt x="4689932" y="1266282"/>
                </a:lnTo>
                <a:lnTo>
                  <a:pt x="0" y="1266282"/>
                </a:lnTo>
                <a:lnTo>
                  <a:pt x="0" y="0"/>
                </a:lnTo>
                <a:close/>
              </a:path>
            </a:pathLst>
          </a:custGeom>
          <a:blipFill>
            <a:blip r:embed="rId7"/>
            <a:stretch>
              <a:fillRect l="0" t="0" r="0" b="0"/>
            </a:stretch>
          </a:blipFill>
        </p:spPr>
      </p:sp>
      <p:sp>
        <p:nvSpPr>
          <p:cNvPr name="Freeform 9" id="9"/>
          <p:cNvSpPr/>
          <p:nvPr/>
        </p:nvSpPr>
        <p:spPr>
          <a:xfrm flipH="false" flipV="false" rot="0">
            <a:off x="-282451" y="5995595"/>
            <a:ext cx="14125626" cy="4999728"/>
          </a:xfrm>
          <a:custGeom>
            <a:avLst/>
            <a:gdLst/>
            <a:ahLst/>
            <a:cxnLst/>
            <a:rect r="r" b="b" t="t" l="l"/>
            <a:pathLst>
              <a:path h="4999728" w="14125626">
                <a:moveTo>
                  <a:pt x="0" y="0"/>
                </a:moveTo>
                <a:lnTo>
                  <a:pt x="14125626" y="0"/>
                </a:lnTo>
                <a:lnTo>
                  <a:pt x="14125626" y="4999729"/>
                </a:lnTo>
                <a:lnTo>
                  <a:pt x="0" y="4999729"/>
                </a:lnTo>
                <a:lnTo>
                  <a:pt x="0" y="0"/>
                </a:lnTo>
                <a:close/>
              </a:path>
            </a:pathLst>
          </a:custGeom>
          <a:blipFill>
            <a:blip r:embed="rId8"/>
            <a:stretch>
              <a:fillRect l="0" t="-36358" r="0" b="-36358"/>
            </a:stretch>
          </a:blipFill>
        </p:spPr>
      </p:sp>
      <p:sp>
        <p:nvSpPr>
          <p:cNvPr name="TextBox 10" id="10"/>
          <p:cNvSpPr txBox="true"/>
          <p:nvPr/>
        </p:nvSpPr>
        <p:spPr>
          <a:xfrm rot="0">
            <a:off x="2066243" y="1881966"/>
            <a:ext cx="14155514" cy="2658026"/>
          </a:xfrm>
          <a:prstGeom prst="rect">
            <a:avLst/>
          </a:prstGeom>
        </p:spPr>
        <p:txBody>
          <a:bodyPr anchor="t" rtlCol="false" tIns="0" lIns="0" bIns="0" rIns="0">
            <a:spAutoFit/>
          </a:bodyPr>
          <a:lstStyle/>
          <a:p>
            <a:pPr algn="ctr">
              <a:lnSpc>
                <a:spcPts val="17117"/>
              </a:lnSpc>
            </a:pPr>
            <a:r>
              <a:rPr lang="en-US" sz="17830" spc="-1462">
                <a:solidFill>
                  <a:srgbClr val="3D3A37"/>
                </a:solidFill>
                <a:latin typeface="Gotham 1"/>
                <a:ea typeface="Gotham 1"/>
                <a:cs typeface="Gotham 1"/>
                <a:sym typeface="Gotham 1"/>
              </a:rPr>
              <a:t>uea(su)</a:t>
            </a:r>
          </a:p>
        </p:txBody>
      </p:sp>
      <p:sp>
        <p:nvSpPr>
          <p:cNvPr name="TextBox 11" id="11"/>
          <p:cNvSpPr txBox="true"/>
          <p:nvPr/>
        </p:nvSpPr>
        <p:spPr>
          <a:xfrm rot="0">
            <a:off x="2864013" y="4524562"/>
            <a:ext cx="12559973" cy="542317"/>
          </a:xfrm>
          <a:prstGeom prst="rect">
            <a:avLst/>
          </a:prstGeom>
        </p:spPr>
        <p:txBody>
          <a:bodyPr anchor="t" rtlCol="false" tIns="0" lIns="0" bIns="0" rIns="0">
            <a:spAutoFit/>
          </a:bodyPr>
          <a:lstStyle/>
          <a:p>
            <a:pPr algn="ctr" marL="0" indent="0" lvl="0">
              <a:lnSpc>
                <a:spcPts val="3214"/>
              </a:lnSpc>
              <a:spcBef>
                <a:spcPct val="0"/>
              </a:spcBef>
            </a:pPr>
            <a:r>
              <a:rPr lang="en-US" sz="4174" spc="-342">
                <a:solidFill>
                  <a:srgbClr val="3D3A37"/>
                </a:solidFill>
                <a:latin typeface="Gotham 2"/>
                <a:ea typeface="Gotham 2"/>
                <a:cs typeface="Gotham 2"/>
                <a:sym typeface="Gotham 2"/>
              </a:rPr>
              <a:t>PTO Training</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6301" r="-1828" b="-16301"/>
            </a:stretch>
          </a:blipFill>
        </p:spPr>
      </p:sp>
      <p:sp>
        <p:nvSpPr>
          <p:cNvPr name="Freeform 3" id="3"/>
          <p:cNvSpPr/>
          <p:nvPr/>
        </p:nvSpPr>
        <p:spPr>
          <a:xfrm flipH="false" flipV="false" rot="0">
            <a:off x="152794" y="9305252"/>
            <a:ext cx="3632699" cy="934123"/>
          </a:xfrm>
          <a:custGeom>
            <a:avLst/>
            <a:gdLst/>
            <a:ahLst/>
            <a:cxnLst/>
            <a:rect r="r" b="b" t="t" l="l"/>
            <a:pathLst>
              <a:path h="934123" w="3632699">
                <a:moveTo>
                  <a:pt x="0" y="0"/>
                </a:moveTo>
                <a:lnTo>
                  <a:pt x="3632699" y="0"/>
                </a:lnTo>
                <a:lnTo>
                  <a:pt x="3632699" y="934123"/>
                </a:lnTo>
                <a:lnTo>
                  <a:pt x="0" y="934123"/>
                </a:lnTo>
                <a:lnTo>
                  <a:pt x="0" y="0"/>
                </a:lnTo>
                <a:close/>
              </a:path>
            </a:pathLst>
          </a:custGeom>
          <a:blipFill>
            <a:blip r:embed="rId3"/>
            <a:stretch>
              <a:fillRect l="0" t="0" r="0" b="0"/>
            </a:stretch>
          </a:blipFill>
        </p:spPr>
      </p:sp>
      <p:sp>
        <p:nvSpPr>
          <p:cNvPr name="Freeform 4" id="4"/>
          <p:cNvSpPr/>
          <p:nvPr/>
        </p:nvSpPr>
        <p:spPr>
          <a:xfrm flipH="false" flipV="false" rot="-151509">
            <a:off x="-682589" y="2180189"/>
            <a:ext cx="19653179" cy="5355491"/>
          </a:xfrm>
          <a:custGeom>
            <a:avLst/>
            <a:gdLst/>
            <a:ahLst/>
            <a:cxnLst/>
            <a:rect r="r" b="b" t="t" l="l"/>
            <a:pathLst>
              <a:path h="5355491" w="19653179">
                <a:moveTo>
                  <a:pt x="0" y="0"/>
                </a:moveTo>
                <a:lnTo>
                  <a:pt x="19653178" y="0"/>
                </a:lnTo>
                <a:lnTo>
                  <a:pt x="19653178" y="5355492"/>
                </a:lnTo>
                <a:lnTo>
                  <a:pt x="0" y="535549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5" id="5"/>
          <p:cNvGrpSpPr/>
          <p:nvPr/>
        </p:nvGrpSpPr>
        <p:grpSpPr>
          <a:xfrm rot="-10800000">
            <a:off x="2384255" y="4388443"/>
            <a:ext cx="486375" cy="938984"/>
            <a:chOff x="0" y="0"/>
            <a:chExt cx="812800" cy="1569172"/>
          </a:xfrm>
        </p:grpSpPr>
        <p:sp>
          <p:nvSpPr>
            <p:cNvPr name="Freeform 6" id="6"/>
            <p:cNvSpPr/>
            <p:nvPr/>
          </p:nvSpPr>
          <p:spPr>
            <a:xfrm flipH="false" flipV="false" rot="0">
              <a:off x="0" y="0"/>
              <a:ext cx="812800" cy="1569172"/>
            </a:xfrm>
            <a:custGeom>
              <a:avLst/>
              <a:gdLst/>
              <a:ahLst/>
              <a:cxnLst/>
              <a:rect r="r" b="b" t="t" l="l"/>
              <a:pathLst>
                <a:path h="1569172" w="812800">
                  <a:moveTo>
                    <a:pt x="406400" y="1569172"/>
                  </a:moveTo>
                  <a:lnTo>
                    <a:pt x="0" y="1162772"/>
                  </a:lnTo>
                  <a:lnTo>
                    <a:pt x="203200" y="1162772"/>
                  </a:lnTo>
                  <a:lnTo>
                    <a:pt x="203200" y="0"/>
                  </a:lnTo>
                  <a:lnTo>
                    <a:pt x="609600" y="0"/>
                  </a:lnTo>
                  <a:lnTo>
                    <a:pt x="609600" y="1162772"/>
                  </a:lnTo>
                  <a:lnTo>
                    <a:pt x="812800" y="1162772"/>
                  </a:lnTo>
                  <a:lnTo>
                    <a:pt x="406400" y="1569172"/>
                  </a:lnTo>
                  <a:close/>
                </a:path>
              </a:pathLst>
            </a:custGeom>
            <a:solidFill>
              <a:srgbClr val="EE7600"/>
            </a:solidFill>
          </p:spPr>
        </p:sp>
        <p:sp>
          <p:nvSpPr>
            <p:cNvPr name="TextBox 7" id="7"/>
            <p:cNvSpPr txBox="true"/>
            <p:nvPr/>
          </p:nvSpPr>
          <p:spPr>
            <a:xfrm>
              <a:off x="203200" y="-47625"/>
              <a:ext cx="406400" cy="1515197"/>
            </a:xfrm>
            <a:prstGeom prst="rect">
              <a:avLst/>
            </a:prstGeom>
          </p:spPr>
          <p:txBody>
            <a:bodyPr anchor="ctr" rtlCol="false" tIns="50800" lIns="50800" bIns="50800" rIns="50800"/>
            <a:lstStyle/>
            <a:p>
              <a:pPr algn="ctr">
                <a:lnSpc>
                  <a:spcPts val="3079"/>
                </a:lnSpc>
              </a:pPr>
            </a:p>
          </p:txBody>
        </p:sp>
      </p:grpSp>
      <p:grpSp>
        <p:nvGrpSpPr>
          <p:cNvPr name="Group 8" id="8"/>
          <p:cNvGrpSpPr/>
          <p:nvPr/>
        </p:nvGrpSpPr>
        <p:grpSpPr>
          <a:xfrm rot="0">
            <a:off x="6109305" y="7027036"/>
            <a:ext cx="486375" cy="938984"/>
            <a:chOff x="0" y="0"/>
            <a:chExt cx="812800" cy="1569172"/>
          </a:xfrm>
        </p:grpSpPr>
        <p:sp>
          <p:nvSpPr>
            <p:cNvPr name="Freeform 9" id="9"/>
            <p:cNvSpPr/>
            <p:nvPr/>
          </p:nvSpPr>
          <p:spPr>
            <a:xfrm flipH="false" flipV="false" rot="0">
              <a:off x="0" y="0"/>
              <a:ext cx="812800" cy="1569172"/>
            </a:xfrm>
            <a:custGeom>
              <a:avLst/>
              <a:gdLst/>
              <a:ahLst/>
              <a:cxnLst/>
              <a:rect r="r" b="b" t="t" l="l"/>
              <a:pathLst>
                <a:path h="1569172" w="812800">
                  <a:moveTo>
                    <a:pt x="406400" y="1569172"/>
                  </a:moveTo>
                  <a:lnTo>
                    <a:pt x="0" y="1162772"/>
                  </a:lnTo>
                  <a:lnTo>
                    <a:pt x="203200" y="1162772"/>
                  </a:lnTo>
                  <a:lnTo>
                    <a:pt x="203200" y="0"/>
                  </a:lnTo>
                  <a:lnTo>
                    <a:pt x="609600" y="0"/>
                  </a:lnTo>
                  <a:lnTo>
                    <a:pt x="609600" y="1162772"/>
                  </a:lnTo>
                  <a:lnTo>
                    <a:pt x="812800" y="1162772"/>
                  </a:lnTo>
                  <a:lnTo>
                    <a:pt x="406400" y="1569172"/>
                  </a:lnTo>
                  <a:close/>
                </a:path>
              </a:pathLst>
            </a:custGeom>
            <a:solidFill>
              <a:srgbClr val="EE7600"/>
            </a:solidFill>
          </p:spPr>
        </p:sp>
        <p:sp>
          <p:nvSpPr>
            <p:cNvPr name="TextBox 10" id="10"/>
            <p:cNvSpPr txBox="true"/>
            <p:nvPr/>
          </p:nvSpPr>
          <p:spPr>
            <a:xfrm>
              <a:off x="203200" y="-47625"/>
              <a:ext cx="406400" cy="1515197"/>
            </a:xfrm>
            <a:prstGeom prst="rect">
              <a:avLst/>
            </a:prstGeom>
          </p:spPr>
          <p:txBody>
            <a:bodyPr anchor="ctr" rtlCol="false" tIns="50800" lIns="50800" bIns="50800" rIns="50800"/>
            <a:lstStyle/>
            <a:p>
              <a:pPr algn="ctr">
                <a:lnSpc>
                  <a:spcPts val="3079"/>
                </a:lnSpc>
              </a:pPr>
            </a:p>
          </p:txBody>
        </p:sp>
      </p:grpSp>
      <p:grpSp>
        <p:nvGrpSpPr>
          <p:cNvPr name="Group 11" id="11"/>
          <p:cNvGrpSpPr/>
          <p:nvPr/>
        </p:nvGrpSpPr>
        <p:grpSpPr>
          <a:xfrm rot="0">
            <a:off x="9717304" y="5143500"/>
            <a:ext cx="486375" cy="1163542"/>
            <a:chOff x="0" y="0"/>
            <a:chExt cx="812800" cy="1944439"/>
          </a:xfrm>
        </p:grpSpPr>
        <p:sp>
          <p:nvSpPr>
            <p:cNvPr name="Freeform 12" id="12"/>
            <p:cNvSpPr/>
            <p:nvPr/>
          </p:nvSpPr>
          <p:spPr>
            <a:xfrm flipH="false" flipV="false" rot="0">
              <a:off x="0" y="0"/>
              <a:ext cx="812800" cy="1944439"/>
            </a:xfrm>
            <a:custGeom>
              <a:avLst/>
              <a:gdLst/>
              <a:ahLst/>
              <a:cxnLst/>
              <a:rect r="r" b="b" t="t" l="l"/>
              <a:pathLst>
                <a:path h="1944439" w="812800">
                  <a:moveTo>
                    <a:pt x="406400" y="0"/>
                  </a:moveTo>
                  <a:lnTo>
                    <a:pt x="0" y="406400"/>
                  </a:lnTo>
                  <a:lnTo>
                    <a:pt x="203200" y="406400"/>
                  </a:lnTo>
                  <a:lnTo>
                    <a:pt x="203200" y="1944439"/>
                  </a:lnTo>
                  <a:lnTo>
                    <a:pt x="609600" y="1944439"/>
                  </a:lnTo>
                  <a:lnTo>
                    <a:pt x="609600" y="406400"/>
                  </a:lnTo>
                  <a:lnTo>
                    <a:pt x="812800" y="406400"/>
                  </a:lnTo>
                  <a:lnTo>
                    <a:pt x="406400" y="0"/>
                  </a:lnTo>
                  <a:close/>
                </a:path>
              </a:pathLst>
            </a:custGeom>
            <a:solidFill>
              <a:srgbClr val="EE7600"/>
            </a:solidFill>
          </p:spPr>
        </p:sp>
        <p:sp>
          <p:nvSpPr>
            <p:cNvPr name="TextBox 13" id="13"/>
            <p:cNvSpPr txBox="true"/>
            <p:nvPr/>
          </p:nvSpPr>
          <p:spPr>
            <a:xfrm>
              <a:off x="203200" y="53975"/>
              <a:ext cx="406400" cy="1890464"/>
            </a:xfrm>
            <a:prstGeom prst="rect">
              <a:avLst/>
            </a:prstGeom>
          </p:spPr>
          <p:txBody>
            <a:bodyPr anchor="ctr" rtlCol="false" tIns="50800" lIns="50800" bIns="50800" rIns="50800"/>
            <a:lstStyle/>
            <a:p>
              <a:pPr algn="ctr">
                <a:lnSpc>
                  <a:spcPts val="3079"/>
                </a:lnSpc>
              </a:pPr>
            </a:p>
          </p:txBody>
        </p:sp>
      </p:grpSp>
      <p:sp>
        <p:nvSpPr>
          <p:cNvPr name="Freeform 14" id="14"/>
          <p:cNvSpPr/>
          <p:nvPr/>
        </p:nvSpPr>
        <p:spPr>
          <a:xfrm flipH="false" flipV="false" rot="0">
            <a:off x="14080617" y="5439128"/>
            <a:ext cx="3178683" cy="4114800"/>
          </a:xfrm>
          <a:custGeom>
            <a:avLst/>
            <a:gdLst/>
            <a:ahLst/>
            <a:cxnLst/>
            <a:rect r="r" b="b" t="t" l="l"/>
            <a:pathLst>
              <a:path h="4114800" w="3178683">
                <a:moveTo>
                  <a:pt x="0" y="0"/>
                </a:moveTo>
                <a:lnTo>
                  <a:pt x="3178683" y="0"/>
                </a:lnTo>
                <a:lnTo>
                  <a:pt x="3178683"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5" id="15"/>
          <p:cNvSpPr txBox="true"/>
          <p:nvPr/>
        </p:nvSpPr>
        <p:spPr>
          <a:xfrm rot="0">
            <a:off x="1407734" y="615939"/>
            <a:ext cx="15472533" cy="1174246"/>
          </a:xfrm>
          <a:prstGeom prst="rect">
            <a:avLst/>
          </a:prstGeom>
        </p:spPr>
        <p:txBody>
          <a:bodyPr anchor="t" rtlCol="false" tIns="0" lIns="0" bIns="0" rIns="0">
            <a:spAutoFit/>
          </a:bodyPr>
          <a:lstStyle/>
          <a:p>
            <a:pPr algn="ctr">
              <a:lnSpc>
                <a:spcPts val="7584"/>
              </a:lnSpc>
            </a:pPr>
            <a:r>
              <a:rPr lang="en-US" sz="7900" spc="-647">
                <a:solidFill>
                  <a:srgbClr val="353437"/>
                </a:solidFill>
                <a:latin typeface="Gotham 1"/>
                <a:ea typeface="Gotham 1"/>
                <a:cs typeface="Gotham 1"/>
                <a:sym typeface="Gotham 1"/>
              </a:rPr>
              <a:t>Employability </a:t>
            </a:r>
          </a:p>
        </p:txBody>
      </p:sp>
      <p:sp>
        <p:nvSpPr>
          <p:cNvPr name="TextBox 16" id="16"/>
          <p:cNvSpPr txBox="true"/>
          <p:nvPr/>
        </p:nvSpPr>
        <p:spPr>
          <a:xfrm rot="0">
            <a:off x="1067163" y="1426326"/>
            <a:ext cx="3120558" cy="2502085"/>
          </a:xfrm>
          <a:prstGeom prst="rect">
            <a:avLst/>
          </a:prstGeom>
        </p:spPr>
        <p:txBody>
          <a:bodyPr anchor="t" rtlCol="false" tIns="0" lIns="0" bIns="0" rIns="0">
            <a:spAutoFit/>
          </a:bodyPr>
          <a:lstStyle/>
          <a:p>
            <a:pPr algn="ctr">
              <a:lnSpc>
                <a:spcPts val="4840"/>
              </a:lnSpc>
            </a:pPr>
            <a:r>
              <a:rPr lang="en-US" sz="5042" spc="-413">
                <a:solidFill>
                  <a:srgbClr val="000000"/>
                </a:solidFill>
                <a:latin typeface="Public Sans"/>
                <a:ea typeface="Public Sans"/>
                <a:cs typeface="Public Sans"/>
                <a:sym typeface="Public Sans"/>
              </a:rPr>
              <a:t>what skills do you think you’ll gain as a PTO?</a:t>
            </a:r>
          </a:p>
        </p:txBody>
      </p:sp>
      <p:sp>
        <p:nvSpPr>
          <p:cNvPr name="TextBox 17" id="17"/>
          <p:cNvSpPr txBox="true"/>
          <p:nvPr/>
        </p:nvSpPr>
        <p:spPr>
          <a:xfrm rot="0">
            <a:off x="3785493" y="8250351"/>
            <a:ext cx="5697097" cy="1275501"/>
          </a:xfrm>
          <a:prstGeom prst="rect">
            <a:avLst/>
          </a:prstGeom>
        </p:spPr>
        <p:txBody>
          <a:bodyPr anchor="t" rtlCol="false" tIns="0" lIns="0" bIns="0" rIns="0">
            <a:spAutoFit/>
          </a:bodyPr>
          <a:lstStyle/>
          <a:p>
            <a:pPr algn="ctr">
              <a:lnSpc>
                <a:spcPts val="4840"/>
              </a:lnSpc>
            </a:pPr>
            <a:r>
              <a:rPr lang="en-US" sz="5042" spc="-413">
                <a:solidFill>
                  <a:srgbClr val="000000"/>
                </a:solidFill>
                <a:latin typeface="Public Sans"/>
                <a:ea typeface="Public Sans"/>
                <a:cs typeface="Public Sans"/>
                <a:sym typeface="Public Sans"/>
              </a:rPr>
              <a:t>how can you translate these onto your CV?</a:t>
            </a:r>
          </a:p>
        </p:txBody>
      </p:sp>
      <p:sp>
        <p:nvSpPr>
          <p:cNvPr name="TextBox 18" id="18"/>
          <p:cNvSpPr txBox="true"/>
          <p:nvPr/>
        </p:nvSpPr>
        <p:spPr>
          <a:xfrm rot="0">
            <a:off x="7622891" y="3103661"/>
            <a:ext cx="4675202" cy="1754274"/>
          </a:xfrm>
          <a:prstGeom prst="rect">
            <a:avLst/>
          </a:prstGeom>
        </p:spPr>
        <p:txBody>
          <a:bodyPr anchor="t" rtlCol="false" tIns="0" lIns="0" bIns="0" rIns="0">
            <a:spAutoFit/>
          </a:bodyPr>
          <a:lstStyle/>
          <a:p>
            <a:pPr algn="ctr">
              <a:lnSpc>
                <a:spcPts val="4552"/>
              </a:lnSpc>
            </a:pPr>
            <a:r>
              <a:rPr lang="en-US" sz="4742" spc="-388">
                <a:solidFill>
                  <a:srgbClr val="000000"/>
                </a:solidFill>
                <a:latin typeface="Public Sans"/>
                <a:ea typeface="Public Sans"/>
                <a:cs typeface="Public Sans"/>
                <a:sym typeface="Public Sans"/>
              </a:rPr>
              <a:t>making the most of your skills in a tough job market</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6301" r="-1828" b="-16301"/>
            </a:stretch>
          </a:blipFill>
        </p:spPr>
      </p:sp>
      <p:sp>
        <p:nvSpPr>
          <p:cNvPr name="Freeform 3" id="3"/>
          <p:cNvSpPr/>
          <p:nvPr/>
        </p:nvSpPr>
        <p:spPr>
          <a:xfrm flipH="false" flipV="false" rot="0">
            <a:off x="152794" y="9305252"/>
            <a:ext cx="3632699" cy="934123"/>
          </a:xfrm>
          <a:custGeom>
            <a:avLst/>
            <a:gdLst/>
            <a:ahLst/>
            <a:cxnLst/>
            <a:rect r="r" b="b" t="t" l="l"/>
            <a:pathLst>
              <a:path h="934123" w="3632699">
                <a:moveTo>
                  <a:pt x="0" y="0"/>
                </a:moveTo>
                <a:lnTo>
                  <a:pt x="3632699" y="0"/>
                </a:lnTo>
                <a:lnTo>
                  <a:pt x="3632699" y="934123"/>
                </a:lnTo>
                <a:lnTo>
                  <a:pt x="0" y="934123"/>
                </a:lnTo>
                <a:lnTo>
                  <a:pt x="0" y="0"/>
                </a:lnTo>
                <a:close/>
              </a:path>
            </a:pathLst>
          </a:custGeom>
          <a:blipFill>
            <a:blip r:embed="rId3"/>
            <a:stretch>
              <a:fillRect l="0" t="0" r="0" b="0"/>
            </a:stretch>
          </a:blipFill>
        </p:spPr>
      </p:sp>
      <p:sp>
        <p:nvSpPr>
          <p:cNvPr name="TextBox 4" id="4"/>
          <p:cNvSpPr txBox="true"/>
          <p:nvPr/>
        </p:nvSpPr>
        <p:spPr>
          <a:xfrm rot="0">
            <a:off x="1565304" y="1203577"/>
            <a:ext cx="15472533" cy="7908421"/>
          </a:xfrm>
          <a:prstGeom prst="rect">
            <a:avLst/>
          </a:prstGeom>
        </p:spPr>
        <p:txBody>
          <a:bodyPr anchor="t" rtlCol="false" tIns="0" lIns="0" bIns="0" rIns="0">
            <a:spAutoFit/>
          </a:bodyPr>
          <a:lstStyle/>
          <a:p>
            <a:pPr algn="ctr">
              <a:lnSpc>
                <a:spcPts val="7584"/>
              </a:lnSpc>
            </a:pPr>
            <a:r>
              <a:rPr lang="en-US" sz="7900" spc="-647">
                <a:solidFill>
                  <a:srgbClr val="353437"/>
                </a:solidFill>
                <a:latin typeface="Gotham 1"/>
                <a:ea typeface="Gotham 1"/>
                <a:cs typeface="Gotham 1"/>
                <a:sym typeface="Gotham 1"/>
              </a:rPr>
              <a:t>spend a couple of minutes considering with the person next to you (or in chat, if online) what skills you gained during the election period?</a:t>
            </a:r>
          </a:p>
          <a:p>
            <a:pPr algn="ctr">
              <a:lnSpc>
                <a:spcPts val="7584"/>
              </a:lnSpc>
            </a:pPr>
          </a:p>
          <a:p>
            <a:pPr algn="ctr">
              <a:lnSpc>
                <a:spcPts val="7584"/>
              </a:lnSpc>
            </a:pPr>
            <a:r>
              <a:rPr lang="en-US" sz="7900" spc="-647">
                <a:solidFill>
                  <a:srgbClr val="353437"/>
                </a:solidFill>
                <a:latin typeface="Gotham 1"/>
                <a:ea typeface="Gotham 1"/>
                <a:cs typeface="Gotham 1"/>
                <a:sym typeface="Gotham 1"/>
              </a:rPr>
              <a:t>e.g. Drive, independence, practical skills</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6301" r="-1828" b="-16301"/>
            </a:stretch>
          </a:blipFill>
        </p:spPr>
      </p:sp>
      <p:sp>
        <p:nvSpPr>
          <p:cNvPr name="Freeform 3" id="3"/>
          <p:cNvSpPr/>
          <p:nvPr/>
        </p:nvSpPr>
        <p:spPr>
          <a:xfrm flipH="false" flipV="false" rot="0">
            <a:off x="152794" y="9305252"/>
            <a:ext cx="3632699" cy="934123"/>
          </a:xfrm>
          <a:custGeom>
            <a:avLst/>
            <a:gdLst/>
            <a:ahLst/>
            <a:cxnLst/>
            <a:rect r="r" b="b" t="t" l="l"/>
            <a:pathLst>
              <a:path h="934123" w="3632699">
                <a:moveTo>
                  <a:pt x="0" y="0"/>
                </a:moveTo>
                <a:lnTo>
                  <a:pt x="3632699" y="0"/>
                </a:lnTo>
                <a:lnTo>
                  <a:pt x="3632699" y="934123"/>
                </a:lnTo>
                <a:lnTo>
                  <a:pt x="0" y="934123"/>
                </a:lnTo>
                <a:lnTo>
                  <a:pt x="0" y="0"/>
                </a:lnTo>
                <a:close/>
              </a:path>
            </a:pathLst>
          </a:custGeom>
          <a:blipFill>
            <a:blip r:embed="rId3"/>
            <a:stretch>
              <a:fillRect l="0" t="0" r="0" b="0"/>
            </a:stretch>
          </a:blipFill>
        </p:spPr>
      </p:sp>
      <p:sp>
        <p:nvSpPr>
          <p:cNvPr name="Freeform 4" id="4"/>
          <p:cNvSpPr/>
          <p:nvPr/>
        </p:nvSpPr>
        <p:spPr>
          <a:xfrm flipH="false" flipV="false" rot="0">
            <a:off x="3714340" y="1790185"/>
            <a:ext cx="10859321" cy="8144490"/>
          </a:xfrm>
          <a:custGeom>
            <a:avLst/>
            <a:gdLst/>
            <a:ahLst/>
            <a:cxnLst/>
            <a:rect r="r" b="b" t="t" l="l"/>
            <a:pathLst>
              <a:path h="8144490" w="10859321">
                <a:moveTo>
                  <a:pt x="0" y="0"/>
                </a:moveTo>
                <a:lnTo>
                  <a:pt x="10859320" y="0"/>
                </a:lnTo>
                <a:lnTo>
                  <a:pt x="10859320" y="8144491"/>
                </a:lnTo>
                <a:lnTo>
                  <a:pt x="0" y="8144491"/>
                </a:lnTo>
                <a:lnTo>
                  <a:pt x="0" y="0"/>
                </a:lnTo>
                <a:close/>
              </a:path>
            </a:pathLst>
          </a:custGeom>
          <a:blipFill>
            <a:blip r:embed="rId4"/>
            <a:stretch>
              <a:fillRect l="0" t="0" r="0" b="0"/>
            </a:stretch>
          </a:blipFill>
        </p:spPr>
      </p:sp>
      <p:sp>
        <p:nvSpPr>
          <p:cNvPr name="TextBox 5" id="5"/>
          <p:cNvSpPr txBox="true"/>
          <p:nvPr/>
        </p:nvSpPr>
        <p:spPr>
          <a:xfrm rot="0">
            <a:off x="1407734" y="615939"/>
            <a:ext cx="15472533" cy="1174246"/>
          </a:xfrm>
          <a:prstGeom prst="rect">
            <a:avLst/>
          </a:prstGeom>
        </p:spPr>
        <p:txBody>
          <a:bodyPr anchor="t" rtlCol="false" tIns="0" lIns="0" bIns="0" rIns="0">
            <a:spAutoFit/>
          </a:bodyPr>
          <a:lstStyle/>
          <a:p>
            <a:pPr algn="ctr">
              <a:lnSpc>
                <a:spcPts val="7584"/>
              </a:lnSpc>
            </a:pPr>
            <a:r>
              <a:rPr lang="en-US" sz="7900" spc="-647">
                <a:solidFill>
                  <a:srgbClr val="353437"/>
                </a:solidFill>
                <a:latin typeface="Gotham 1"/>
                <a:ea typeface="Gotham 1"/>
                <a:cs typeface="Gotham 1"/>
                <a:sym typeface="Gotham 1"/>
              </a:rPr>
              <a:t>STAR method of CV paragraphs</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6301" r="-1828" b="-16301"/>
            </a:stretch>
          </a:blipFill>
        </p:spPr>
      </p:sp>
      <p:sp>
        <p:nvSpPr>
          <p:cNvPr name="Freeform 3" id="3"/>
          <p:cNvSpPr/>
          <p:nvPr/>
        </p:nvSpPr>
        <p:spPr>
          <a:xfrm flipH="false" flipV="false" rot="0">
            <a:off x="7888741" y="7615575"/>
            <a:ext cx="693246" cy="851083"/>
          </a:xfrm>
          <a:custGeom>
            <a:avLst/>
            <a:gdLst/>
            <a:ahLst/>
            <a:cxnLst/>
            <a:rect r="r" b="b" t="t" l="l"/>
            <a:pathLst>
              <a:path h="851083" w="693246">
                <a:moveTo>
                  <a:pt x="0" y="0"/>
                </a:moveTo>
                <a:lnTo>
                  <a:pt x="693246" y="0"/>
                </a:lnTo>
                <a:lnTo>
                  <a:pt x="693246" y="851083"/>
                </a:lnTo>
                <a:lnTo>
                  <a:pt x="0" y="85108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5213603" y="1889661"/>
            <a:ext cx="8644949" cy="930275"/>
          </a:xfrm>
          <a:prstGeom prst="rect">
            <a:avLst/>
          </a:prstGeom>
        </p:spPr>
        <p:txBody>
          <a:bodyPr anchor="t" rtlCol="false" tIns="0" lIns="0" bIns="0" rIns="0">
            <a:spAutoFit/>
          </a:bodyPr>
          <a:lstStyle/>
          <a:p>
            <a:pPr algn="ctr">
              <a:lnSpc>
                <a:spcPts val="6999"/>
              </a:lnSpc>
            </a:pPr>
            <a:r>
              <a:rPr lang="en-US" b="true" sz="6999">
                <a:solidFill>
                  <a:srgbClr val="F6F1E8"/>
                </a:solidFill>
                <a:latin typeface="Genty Sans"/>
                <a:ea typeface="Genty Sans"/>
                <a:cs typeface="Genty Sans"/>
                <a:sym typeface="Genty Sans"/>
              </a:rPr>
              <a:t>A&amp;O!</a:t>
            </a:r>
          </a:p>
        </p:txBody>
      </p:sp>
      <p:sp>
        <p:nvSpPr>
          <p:cNvPr name="TextBox 5" id="5"/>
          <p:cNvSpPr txBox="true"/>
          <p:nvPr/>
        </p:nvSpPr>
        <p:spPr>
          <a:xfrm rot="0">
            <a:off x="10413681" y="1336600"/>
            <a:ext cx="8644949" cy="930275"/>
          </a:xfrm>
          <a:prstGeom prst="rect">
            <a:avLst/>
          </a:prstGeom>
        </p:spPr>
        <p:txBody>
          <a:bodyPr anchor="t" rtlCol="false" tIns="0" lIns="0" bIns="0" rIns="0">
            <a:spAutoFit/>
          </a:bodyPr>
          <a:lstStyle/>
          <a:p>
            <a:pPr algn="ctr">
              <a:lnSpc>
                <a:spcPts val="6999"/>
              </a:lnSpc>
            </a:pPr>
            <a:r>
              <a:rPr lang="en-US" b="true" sz="6999">
                <a:solidFill>
                  <a:srgbClr val="F6F1E8"/>
                </a:solidFill>
                <a:latin typeface="Genty Sans"/>
                <a:ea typeface="Genty Sans"/>
                <a:cs typeface="Genty Sans"/>
                <a:sym typeface="Genty Sans"/>
              </a:rPr>
              <a:t>WCD!</a:t>
            </a:r>
          </a:p>
        </p:txBody>
      </p:sp>
      <p:sp>
        <p:nvSpPr>
          <p:cNvPr name="Freeform 6" id="6"/>
          <p:cNvSpPr/>
          <p:nvPr/>
        </p:nvSpPr>
        <p:spPr>
          <a:xfrm flipH="false" flipV="false" rot="424431">
            <a:off x="5030998" y="7958582"/>
            <a:ext cx="693246" cy="851083"/>
          </a:xfrm>
          <a:custGeom>
            <a:avLst/>
            <a:gdLst/>
            <a:ahLst/>
            <a:cxnLst/>
            <a:rect r="r" b="b" t="t" l="l"/>
            <a:pathLst>
              <a:path h="851083" w="693246">
                <a:moveTo>
                  <a:pt x="0" y="0"/>
                </a:moveTo>
                <a:lnTo>
                  <a:pt x="693246" y="0"/>
                </a:lnTo>
                <a:lnTo>
                  <a:pt x="693246" y="851083"/>
                </a:lnTo>
                <a:lnTo>
                  <a:pt x="0" y="85108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424431">
            <a:off x="11468303" y="8041116"/>
            <a:ext cx="693246" cy="851083"/>
          </a:xfrm>
          <a:custGeom>
            <a:avLst/>
            <a:gdLst/>
            <a:ahLst/>
            <a:cxnLst/>
            <a:rect r="r" b="b" t="t" l="l"/>
            <a:pathLst>
              <a:path h="851083" w="693246">
                <a:moveTo>
                  <a:pt x="0" y="0"/>
                </a:moveTo>
                <a:lnTo>
                  <a:pt x="693245" y="0"/>
                </a:lnTo>
                <a:lnTo>
                  <a:pt x="693245" y="851083"/>
                </a:lnTo>
                <a:lnTo>
                  <a:pt x="0" y="85108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8" id="8"/>
          <p:cNvSpPr/>
          <p:nvPr/>
        </p:nvSpPr>
        <p:spPr>
          <a:xfrm flipH="false" flipV="false" rot="424431">
            <a:off x="17674187" y="8255934"/>
            <a:ext cx="693246" cy="851083"/>
          </a:xfrm>
          <a:custGeom>
            <a:avLst/>
            <a:gdLst/>
            <a:ahLst/>
            <a:cxnLst/>
            <a:rect r="r" b="b" t="t" l="l"/>
            <a:pathLst>
              <a:path h="851083" w="693246">
                <a:moveTo>
                  <a:pt x="0" y="0"/>
                </a:moveTo>
                <a:lnTo>
                  <a:pt x="693246" y="0"/>
                </a:lnTo>
                <a:lnTo>
                  <a:pt x="693246" y="851083"/>
                </a:lnTo>
                <a:lnTo>
                  <a:pt x="0" y="85108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9" id="9"/>
          <p:cNvSpPr/>
          <p:nvPr/>
        </p:nvSpPr>
        <p:spPr>
          <a:xfrm flipH="false" flipV="false" rot="-4595706">
            <a:off x="16912677" y="1213542"/>
            <a:ext cx="693246" cy="851083"/>
          </a:xfrm>
          <a:custGeom>
            <a:avLst/>
            <a:gdLst/>
            <a:ahLst/>
            <a:cxnLst/>
            <a:rect r="r" b="b" t="t" l="l"/>
            <a:pathLst>
              <a:path h="851083" w="693246">
                <a:moveTo>
                  <a:pt x="0" y="0"/>
                </a:moveTo>
                <a:lnTo>
                  <a:pt x="693246" y="0"/>
                </a:lnTo>
                <a:lnTo>
                  <a:pt x="693246" y="851083"/>
                </a:lnTo>
                <a:lnTo>
                  <a:pt x="0" y="85108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0" id="10"/>
          <p:cNvSpPr/>
          <p:nvPr/>
        </p:nvSpPr>
        <p:spPr>
          <a:xfrm flipH="false" flipV="false" rot="-562096">
            <a:off x="579092" y="603159"/>
            <a:ext cx="693246" cy="851083"/>
          </a:xfrm>
          <a:custGeom>
            <a:avLst/>
            <a:gdLst/>
            <a:ahLst/>
            <a:cxnLst/>
            <a:rect r="r" b="b" t="t" l="l"/>
            <a:pathLst>
              <a:path h="851083" w="693246">
                <a:moveTo>
                  <a:pt x="0" y="0"/>
                </a:moveTo>
                <a:lnTo>
                  <a:pt x="693245" y="0"/>
                </a:lnTo>
                <a:lnTo>
                  <a:pt x="693245" y="851082"/>
                </a:lnTo>
                <a:lnTo>
                  <a:pt x="0" y="85108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1" id="11"/>
          <p:cNvSpPr/>
          <p:nvPr/>
        </p:nvSpPr>
        <p:spPr>
          <a:xfrm flipH="false" flipV="false" rot="0">
            <a:off x="12487631" y="552411"/>
            <a:ext cx="4497049" cy="4114800"/>
          </a:xfrm>
          <a:custGeom>
            <a:avLst/>
            <a:gdLst/>
            <a:ahLst/>
            <a:cxnLst/>
            <a:rect r="r" b="b" t="t" l="l"/>
            <a:pathLst>
              <a:path h="4114800" w="4497049">
                <a:moveTo>
                  <a:pt x="0" y="0"/>
                </a:moveTo>
                <a:lnTo>
                  <a:pt x="4497049" y="0"/>
                </a:lnTo>
                <a:lnTo>
                  <a:pt x="4497049"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2" id="12"/>
          <p:cNvSpPr txBox="true"/>
          <p:nvPr/>
        </p:nvSpPr>
        <p:spPr>
          <a:xfrm rot="0">
            <a:off x="6783094" y="800100"/>
            <a:ext cx="4535790" cy="1147663"/>
          </a:xfrm>
          <a:prstGeom prst="rect">
            <a:avLst/>
          </a:prstGeom>
        </p:spPr>
        <p:txBody>
          <a:bodyPr anchor="t" rtlCol="false" tIns="0" lIns="0" bIns="0" rIns="0">
            <a:spAutoFit/>
          </a:bodyPr>
          <a:lstStyle/>
          <a:p>
            <a:pPr algn="ctr">
              <a:lnSpc>
                <a:spcPts val="8579"/>
              </a:lnSpc>
            </a:pPr>
            <a:r>
              <a:rPr lang="en-US" sz="6127">
                <a:solidFill>
                  <a:srgbClr val="000000"/>
                </a:solidFill>
                <a:latin typeface="Gotham 3"/>
                <a:ea typeface="Gotham 3"/>
                <a:cs typeface="Gotham 3"/>
                <a:sym typeface="Gotham 3"/>
              </a:rPr>
              <a:t>networking</a:t>
            </a:r>
          </a:p>
        </p:txBody>
      </p:sp>
      <p:pic>
        <p:nvPicPr>
          <p:cNvPr name="Picture 13" id="13"/>
          <p:cNvPicPr>
            <a:picLocks noChangeAspect="true"/>
          </p:cNvPicPr>
          <p:nvPr>
            <a:videoFile r:link="rId8"/>
          </p:nvPr>
        </p:nvPicPr>
        <p:blipFill>
          <a:blip r:embed="rId7"/>
          <a:stretch>
            <a:fillRect/>
          </a:stretch>
        </p:blipFill>
        <p:spPr>
          <a:xfrm rot="0">
            <a:off x="868083" y="3067586"/>
            <a:ext cx="10981372" cy="6172200"/>
          </a:xfrm>
          <a:prstGeom prst="rect">
            <a:avLst/>
          </a:prstGeom>
        </p:spPr>
      </p:pic>
      <p:sp>
        <p:nvSpPr>
          <p:cNvPr name="TextBox 14" id="14"/>
          <p:cNvSpPr txBox="true"/>
          <p:nvPr/>
        </p:nvSpPr>
        <p:spPr>
          <a:xfrm rot="0">
            <a:off x="11849456" y="5741559"/>
            <a:ext cx="6171355" cy="2642565"/>
          </a:xfrm>
          <a:prstGeom prst="rect">
            <a:avLst/>
          </a:prstGeom>
        </p:spPr>
        <p:txBody>
          <a:bodyPr anchor="t" rtlCol="false" tIns="0" lIns="0" bIns="0" rIns="0">
            <a:spAutoFit/>
          </a:bodyPr>
          <a:lstStyle/>
          <a:p>
            <a:pPr algn="ctr">
              <a:lnSpc>
                <a:spcPts val="6939"/>
              </a:lnSpc>
            </a:pPr>
            <a:r>
              <a:rPr lang="en-US" sz="4957" b="true">
                <a:solidFill>
                  <a:srgbClr val="000000"/>
                </a:solidFill>
                <a:latin typeface="Poppins Bold"/>
                <a:ea typeface="Poppins Bold"/>
                <a:cs typeface="Poppins Bold"/>
                <a:sym typeface="Poppins Bold"/>
              </a:rPr>
              <a:t>what is the National Union of Students?</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6301" r="-1828" b="-16301"/>
            </a:stretch>
          </a:blipFill>
        </p:spPr>
      </p:sp>
      <p:sp>
        <p:nvSpPr>
          <p:cNvPr name="Freeform 3" id="3"/>
          <p:cNvSpPr/>
          <p:nvPr/>
        </p:nvSpPr>
        <p:spPr>
          <a:xfrm flipH="false" flipV="false" rot="0">
            <a:off x="7888741" y="7615575"/>
            <a:ext cx="693246" cy="851083"/>
          </a:xfrm>
          <a:custGeom>
            <a:avLst/>
            <a:gdLst/>
            <a:ahLst/>
            <a:cxnLst/>
            <a:rect r="r" b="b" t="t" l="l"/>
            <a:pathLst>
              <a:path h="851083" w="693246">
                <a:moveTo>
                  <a:pt x="0" y="0"/>
                </a:moveTo>
                <a:lnTo>
                  <a:pt x="693246" y="0"/>
                </a:lnTo>
                <a:lnTo>
                  <a:pt x="693246" y="851083"/>
                </a:lnTo>
                <a:lnTo>
                  <a:pt x="0" y="85108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5213603" y="1889661"/>
            <a:ext cx="8644949" cy="930275"/>
          </a:xfrm>
          <a:prstGeom prst="rect">
            <a:avLst/>
          </a:prstGeom>
        </p:spPr>
        <p:txBody>
          <a:bodyPr anchor="t" rtlCol="false" tIns="0" lIns="0" bIns="0" rIns="0">
            <a:spAutoFit/>
          </a:bodyPr>
          <a:lstStyle/>
          <a:p>
            <a:pPr algn="ctr">
              <a:lnSpc>
                <a:spcPts val="6999"/>
              </a:lnSpc>
            </a:pPr>
            <a:r>
              <a:rPr lang="en-US" b="true" sz="6999">
                <a:solidFill>
                  <a:srgbClr val="F6F1E8"/>
                </a:solidFill>
                <a:latin typeface="Genty Sans"/>
                <a:ea typeface="Genty Sans"/>
                <a:cs typeface="Genty Sans"/>
                <a:sym typeface="Genty Sans"/>
              </a:rPr>
              <a:t>A&amp;O!</a:t>
            </a:r>
          </a:p>
        </p:txBody>
      </p:sp>
      <p:sp>
        <p:nvSpPr>
          <p:cNvPr name="TextBox 5" id="5"/>
          <p:cNvSpPr txBox="true"/>
          <p:nvPr/>
        </p:nvSpPr>
        <p:spPr>
          <a:xfrm rot="0">
            <a:off x="10413681" y="1336600"/>
            <a:ext cx="8644949" cy="930275"/>
          </a:xfrm>
          <a:prstGeom prst="rect">
            <a:avLst/>
          </a:prstGeom>
        </p:spPr>
        <p:txBody>
          <a:bodyPr anchor="t" rtlCol="false" tIns="0" lIns="0" bIns="0" rIns="0">
            <a:spAutoFit/>
          </a:bodyPr>
          <a:lstStyle/>
          <a:p>
            <a:pPr algn="ctr">
              <a:lnSpc>
                <a:spcPts val="6999"/>
              </a:lnSpc>
            </a:pPr>
            <a:r>
              <a:rPr lang="en-US" b="true" sz="6999">
                <a:solidFill>
                  <a:srgbClr val="F6F1E8"/>
                </a:solidFill>
                <a:latin typeface="Genty Sans"/>
                <a:ea typeface="Genty Sans"/>
                <a:cs typeface="Genty Sans"/>
                <a:sym typeface="Genty Sans"/>
              </a:rPr>
              <a:t>WCD!</a:t>
            </a:r>
          </a:p>
        </p:txBody>
      </p:sp>
      <p:sp>
        <p:nvSpPr>
          <p:cNvPr name="Freeform 6" id="6"/>
          <p:cNvSpPr/>
          <p:nvPr/>
        </p:nvSpPr>
        <p:spPr>
          <a:xfrm flipH="false" flipV="false" rot="424431">
            <a:off x="5030998" y="7958582"/>
            <a:ext cx="693246" cy="851083"/>
          </a:xfrm>
          <a:custGeom>
            <a:avLst/>
            <a:gdLst/>
            <a:ahLst/>
            <a:cxnLst/>
            <a:rect r="r" b="b" t="t" l="l"/>
            <a:pathLst>
              <a:path h="851083" w="693246">
                <a:moveTo>
                  <a:pt x="0" y="0"/>
                </a:moveTo>
                <a:lnTo>
                  <a:pt x="693246" y="0"/>
                </a:lnTo>
                <a:lnTo>
                  <a:pt x="693246" y="851083"/>
                </a:lnTo>
                <a:lnTo>
                  <a:pt x="0" y="85108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424431">
            <a:off x="11468303" y="8041116"/>
            <a:ext cx="693246" cy="851083"/>
          </a:xfrm>
          <a:custGeom>
            <a:avLst/>
            <a:gdLst/>
            <a:ahLst/>
            <a:cxnLst/>
            <a:rect r="r" b="b" t="t" l="l"/>
            <a:pathLst>
              <a:path h="851083" w="693246">
                <a:moveTo>
                  <a:pt x="0" y="0"/>
                </a:moveTo>
                <a:lnTo>
                  <a:pt x="693245" y="0"/>
                </a:lnTo>
                <a:lnTo>
                  <a:pt x="693245" y="851083"/>
                </a:lnTo>
                <a:lnTo>
                  <a:pt x="0" y="85108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8" id="8"/>
          <p:cNvSpPr/>
          <p:nvPr/>
        </p:nvSpPr>
        <p:spPr>
          <a:xfrm flipH="false" flipV="false" rot="424431">
            <a:off x="17674187" y="8255934"/>
            <a:ext cx="693246" cy="851083"/>
          </a:xfrm>
          <a:custGeom>
            <a:avLst/>
            <a:gdLst/>
            <a:ahLst/>
            <a:cxnLst/>
            <a:rect r="r" b="b" t="t" l="l"/>
            <a:pathLst>
              <a:path h="851083" w="693246">
                <a:moveTo>
                  <a:pt x="0" y="0"/>
                </a:moveTo>
                <a:lnTo>
                  <a:pt x="693246" y="0"/>
                </a:lnTo>
                <a:lnTo>
                  <a:pt x="693246" y="851083"/>
                </a:lnTo>
                <a:lnTo>
                  <a:pt x="0" y="85108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9" id="9"/>
          <p:cNvSpPr/>
          <p:nvPr/>
        </p:nvSpPr>
        <p:spPr>
          <a:xfrm flipH="false" flipV="false" rot="-4595706">
            <a:off x="16912677" y="1213542"/>
            <a:ext cx="693246" cy="851083"/>
          </a:xfrm>
          <a:custGeom>
            <a:avLst/>
            <a:gdLst/>
            <a:ahLst/>
            <a:cxnLst/>
            <a:rect r="r" b="b" t="t" l="l"/>
            <a:pathLst>
              <a:path h="851083" w="693246">
                <a:moveTo>
                  <a:pt x="0" y="0"/>
                </a:moveTo>
                <a:lnTo>
                  <a:pt x="693246" y="0"/>
                </a:lnTo>
                <a:lnTo>
                  <a:pt x="693246" y="851083"/>
                </a:lnTo>
                <a:lnTo>
                  <a:pt x="0" y="85108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0" id="10"/>
          <p:cNvSpPr/>
          <p:nvPr/>
        </p:nvSpPr>
        <p:spPr>
          <a:xfrm flipH="false" flipV="false" rot="-562096">
            <a:off x="579092" y="603159"/>
            <a:ext cx="693246" cy="851083"/>
          </a:xfrm>
          <a:custGeom>
            <a:avLst/>
            <a:gdLst/>
            <a:ahLst/>
            <a:cxnLst/>
            <a:rect r="r" b="b" t="t" l="l"/>
            <a:pathLst>
              <a:path h="851083" w="693246">
                <a:moveTo>
                  <a:pt x="0" y="0"/>
                </a:moveTo>
                <a:lnTo>
                  <a:pt x="693245" y="0"/>
                </a:lnTo>
                <a:lnTo>
                  <a:pt x="693245" y="851082"/>
                </a:lnTo>
                <a:lnTo>
                  <a:pt x="0" y="85108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1" id="11"/>
          <p:cNvSpPr/>
          <p:nvPr/>
        </p:nvSpPr>
        <p:spPr>
          <a:xfrm flipH="false" flipV="false" rot="0">
            <a:off x="12487631" y="1488232"/>
            <a:ext cx="4497049" cy="4114800"/>
          </a:xfrm>
          <a:custGeom>
            <a:avLst/>
            <a:gdLst/>
            <a:ahLst/>
            <a:cxnLst/>
            <a:rect r="r" b="b" t="t" l="l"/>
            <a:pathLst>
              <a:path h="4114800" w="4497049">
                <a:moveTo>
                  <a:pt x="0" y="0"/>
                </a:moveTo>
                <a:lnTo>
                  <a:pt x="4497049" y="0"/>
                </a:lnTo>
                <a:lnTo>
                  <a:pt x="4497049"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2" id="12"/>
          <p:cNvSpPr txBox="true"/>
          <p:nvPr/>
        </p:nvSpPr>
        <p:spPr>
          <a:xfrm rot="0">
            <a:off x="6783094" y="800100"/>
            <a:ext cx="4535790" cy="1147663"/>
          </a:xfrm>
          <a:prstGeom prst="rect">
            <a:avLst/>
          </a:prstGeom>
        </p:spPr>
        <p:txBody>
          <a:bodyPr anchor="t" rtlCol="false" tIns="0" lIns="0" bIns="0" rIns="0">
            <a:spAutoFit/>
          </a:bodyPr>
          <a:lstStyle/>
          <a:p>
            <a:pPr algn="ctr">
              <a:lnSpc>
                <a:spcPts val="8579"/>
              </a:lnSpc>
            </a:pPr>
            <a:r>
              <a:rPr lang="en-US" sz="6127">
                <a:solidFill>
                  <a:srgbClr val="000000"/>
                </a:solidFill>
                <a:latin typeface="Gotham 3"/>
                <a:ea typeface="Gotham 3"/>
                <a:cs typeface="Gotham 3"/>
                <a:sym typeface="Gotham 3"/>
              </a:rPr>
              <a:t>networking</a:t>
            </a:r>
          </a:p>
        </p:txBody>
      </p:sp>
      <p:sp>
        <p:nvSpPr>
          <p:cNvPr name="TextBox 13" id="13"/>
          <p:cNvSpPr txBox="true"/>
          <p:nvPr/>
        </p:nvSpPr>
        <p:spPr>
          <a:xfrm rot="0">
            <a:off x="294401" y="2476461"/>
            <a:ext cx="10959219" cy="2642565"/>
          </a:xfrm>
          <a:prstGeom prst="rect">
            <a:avLst/>
          </a:prstGeom>
        </p:spPr>
        <p:txBody>
          <a:bodyPr anchor="t" rtlCol="false" tIns="0" lIns="0" bIns="0" rIns="0">
            <a:spAutoFit/>
          </a:bodyPr>
          <a:lstStyle/>
          <a:p>
            <a:pPr algn="ctr">
              <a:lnSpc>
                <a:spcPts val="6939"/>
              </a:lnSpc>
            </a:pPr>
            <a:r>
              <a:rPr lang="en-US" sz="4957" b="true">
                <a:solidFill>
                  <a:srgbClr val="000000"/>
                </a:solidFill>
                <a:latin typeface="Poppins Bold"/>
                <a:ea typeface="Poppins Bold"/>
                <a:cs typeface="Poppins Bold"/>
                <a:sym typeface="Poppins Bold"/>
              </a:rPr>
              <a:t>NUS holds conferences on various topics, networking events and provides support</a:t>
            </a:r>
          </a:p>
        </p:txBody>
      </p:sp>
      <p:sp>
        <p:nvSpPr>
          <p:cNvPr name="TextBox 14" id="14"/>
          <p:cNvSpPr txBox="true"/>
          <p:nvPr/>
        </p:nvSpPr>
        <p:spPr>
          <a:xfrm rot="0">
            <a:off x="4981232" y="6282255"/>
            <a:ext cx="12609106" cy="3374847"/>
          </a:xfrm>
          <a:prstGeom prst="rect">
            <a:avLst/>
          </a:prstGeom>
        </p:spPr>
        <p:txBody>
          <a:bodyPr anchor="t" rtlCol="false" tIns="0" lIns="0" bIns="0" rIns="0">
            <a:spAutoFit/>
          </a:bodyPr>
          <a:lstStyle/>
          <a:p>
            <a:pPr algn="ctr">
              <a:lnSpc>
                <a:spcPts val="6659"/>
              </a:lnSpc>
            </a:pPr>
            <a:r>
              <a:rPr lang="en-US" sz="4757" b="true">
                <a:solidFill>
                  <a:srgbClr val="000000"/>
                </a:solidFill>
                <a:latin typeface="Poppins Bold"/>
                <a:ea typeface="Poppins Bold"/>
                <a:cs typeface="Poppins Bold"/>
                <a:sym typeface="Poppins Bold"/>
              </a:rPr>
              <a:t>uea(su) sends delegates to most NUS conferences- look out for the opportunity to go if you’d like further networking options</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6301" r="-1828" b="-16301"/>
            </a:stretch>
          </a:blipFill>
        </p:spPr>
      </p:sp>
      <p:sp>
        <p:nvSpPr>
          <p:cNvPr name="Freeform 3" id="3"/>
          <p:cNvSpPr/>
          <p:nvPr/>
        </p:nvSpPr>
        <p:spPr>
          <a:xfrm flipH="false" flipV="false" rot="0">
            <a:off x="14655301" y="9352877"/>
            <a:ext cx="3632699" cy="934123"/>
          </a:xfrm>
          <a:custGeom>
            <a:avLst/>
            <a:gdLst/>
            <a:ahLst/>
            <a:cxnLst/>
            <a:rect r="r" b="b" t="t" l="l"/>
            <a:pathLst>
              <a:path h="934123" w="3632699">
                <a:moveTo>
                  <a:pt x="0" y="0"/>
                </a:moveTo>
                <a:lnTo>
                  <a:pt x="3632699" y="0"/>
                </a:lnTo>
                <a:lnTo>
                  <a:pt x="3632699" y="934123"/>
                </a:lnTo>
                <a:lnTo>
                  <a:pt x="0" y="934123"/>
                </a:lnTo>
                <a:lnTo>
                  <a:pt x="0" y="0"/>
                </a:lnTo>
                <a:close/>
              </a:path>
            </a:pathLst>
          </a:custGeom>
          <a:blipFill>
            <a:blip r:embed="rId3"/>
            <a:stretch>
              <a:fillRect l="0" t="0" r="0" b="0"/>
            </a:stretch>
          </a:blipFill>
        </p:spPr>
      </p:sp>
      <p:sp>
        <p:nvSpPr>
          <p:cNvPr name="Freeform 4" id="4"/>
          <p:cNvSpPr/>
          <p:nvPr/>
        </p:nvSpPr>
        <p:spPr>
          <a:xfrm flipH="false" flipV="false" rot="0">
            <a:off x="652791" y="2012621"/>
            <a:ext cx="3057147" cy="3007469"/>
          </a:xfrm>
          <a:custGeom>
            <a:avLst/>
            <a:gdLst/>
            <a:ahLst/>
            <a:cxnLst/>
            <a:rect r="r" b="b" t="t" l="l"/>
            <a:pathLst>
              <a:path h="3007469" w="3057147">
                <a:moveTo>
                  <a:pt x="0" y="0"/>
                </a:moveTo>
                <a:lnTo>
                  <a:pt x="3057148" y="0"/>
                </a:lnTo>
                <a:lnTo>
                  <a:pt x="3057148" y="3007469"/>
                </a:lnTo>
                <a:lnTo>
                  <a:pt x="0" y="300746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5331138" y="-43893"/>
            <a:ext cx="7625723" cy="4901824"/>
          </a:xfrm>
          <a:custGeom>
            <a:avLst/>
            <a:gdLst/>
            <a:ahLst/>
            <a:cxnLst/>
            <a:rect r="r" b="b" t="t" l="l"/>
            <a:pathLst>
              <a:path h="4901824" w="7625723">
                <a:moveTo>
                  <a:pt x="0" y="0"/>
                </a:moveTo>
                <a:lnTo>
                  <a:pt x="7625724" y="0"/>
                </a:lnTo>
                <a:lnTo>
                  <a:pt x="7625724" y="4901823"/>
                </a:lnTo>
                <a:lnTo>
                  <a:pt x="0" y="4901823"/>
                </a:lnTo>
                <a:lnTo>
                  <a:pt x="0" y="0"/>
                </a:lnTo>
                <a:close/>
              </a:path>
            </a:pathLst>
          </a:custGeom>
          <a:blipFill>
            <a:blip r:embed="rId6">
              <a:extLst>
                <a:ext uri="{96DAC541-7B7A-43D3-8B79-37D633B846F1}">
                  <asvg:svgBlip xmlns:asvg="http://schemas.microsoft.com/office/drawing/2016/SVG/main" r:embed="rId7"/>
                </a:ext>
              </a:extLst>
            </a:blip>
            <a:stretch>
              <a:fillRect l="-7958" t="0" r="0" b="0"/>
            </a:stretch>
          </a:blipFill>
        </p:spPr>
      </p:sp>
      <p:sp>
        <p:nvSpPr>
          <p:cNvPr name="TextBox 6" id="6"/>
          <p:cNvSpPr txBox="true"/>
          <p:nvPr/>
        </p:nvSpPr>
        <p:spPr>
          <a:xfrm rot="0">
            <a:off x="6231184" y="1947679"/>
            <a:ext cx="5434762" cy="756754"/>
          </a:xfrm>
          <a:prstGeom prst="rect">
            <a:avLst/>
          </a:prstGeom>
        </p:spPr>
        <p:txBody>
          <a:bodyPr anchor="t" rtlCol="false" tIns="0" lIns="0" bIns="0" rIns="0">
            <a:spAutoFit/>
          </a:bodyPr>
          <a:lstStyle/>
          <a:p>
            <a:pPr algn="ctr">
              <a:lnSpc>
                <a:spcPts val="5539"/>
              </a:lnSpc>
            </a:pPr>
            <a:r>
              <a:rPr lang="en-US" sz="3956">
                <a:solidFill>
                  <a:srgbClr val="000000"/>
                </a:solidFill>
                <a:latin typeface="Gotham 3"/>
                <a:ea typeface="Gotham 3"/>
                <a:cs typeface="Gotham 3"/>
                <a:sym typeface="Gotham 3"/>
              </a:rPr>
              <a:t>liberation months </a:t>
            </a:r>
          </a:p>
        </p:txBody>
      </p:sp>
      <p:sp>
        <p:nvSpPr>
          <p:cNvPr name="Freeform 7" id="7"/>
          <p:cNvSpPr/>
          <p:nvPr/>
        </p:nvSpPr>
        <p:spPr>
          <a:xfrm flipH="false" flipV="false" rot="0">
            <a:off x="7888741" y="7615575"/>
            <a:ext cx="693246" cy="851083"/>
          </a:xfrm>
          <a:custGeom>
            <a:avLst/>
            <a:gdLst/>
            <a:ahLst/>
            <a:cxnLst/>
            <a:rect r="r" b="b" t="t" l="l"/>
            <a:pathLst>
              <a:path h="851083" w="693246">
                <a:moveTo>
                  <a:pt x="0" y="0"/>
                </a:moveTo>
                <a:lnTo>
                  <a:pt x="693246" y="0"/>
                </a:lnTo>
                <a:lnTo>
                  <a:pt x="693246" y="851083"/>
                </a:lnTo>
                <a:lnTo>
                  <a:pt x="0" y="85108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8" id="8"/>
          <p:cNvSpPr/>
          <p:nvPr/>
        </p:nvSpPr>
        <p:spPr>
          <a:xfrm flipH="false" flipV="false" rot="0">
            <a:off x="5884561" y="2651230"/>
            <a:ext cx="693246" cy="851083"/>
          </a:xfrm>
          <a:custGeom>
            <a:avLst/>
            <a:gdLst/>
            <a:ahLst/>
            <a:cxnLst/>
            <a:rect r="r" b="b" t="t" l="l"/>
            <a:pathLst>
              <a:path h="851083" w="693246">
                <a:moveTo>
                  <a:pt x="0" y="0"/>
                </a:moveTo>
                <a:lnTo>
                  <a:pt x="693245" y="0"/>
                </a:lnTo>
                <a:lnTo>
                  <a:pt x="693245" y="851083"/>
                </a:lnTo>
                <a:lnTo>
                  <a:pt x="0" y="85108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9" id="9"/>
          <p:cNvSpPr/>
          <p:nvPr/>
        </p:nvSpPr>
        <p:spPr>
          <a:xfrm flipH="false" flipV="false" rot="0">
            <a:off x="7362038" y="479748"/>
            <a:ext cx="693246" cy="851083"/>
          </a:xfrm>
          <a:custGeom>
            <a:avLst/>
            <a:gdLst/>
            <a:ahLst/>
            <a:cxnLst/>
            <a:rect r="r" b="b" t="t" l="l"/>
            <a:pathLst>
              <a:path h="851083" w="693246">
                <a:moveTo>
                  <a:pt x="0" y="0"/>
                </a:moveTo>
                <a:lnTo>
                  <a:pt x="693246" y="0"/>
                </a:lnTo>
                <a:lnTo>
                  <a:pt x="693246" y="851083"/>
                </a:lnTo>
                <a:lnTo>
                  <a:pt x="0" y="85108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0" id="10"/>
          <p:cNvSpPr/>
          <p:nvPr/>
        </p:nvSpPr>
        <p:spPr>
          <a:xfrm flipH="false" flipV="false" rot="0">
            <a:off x="10972700" y="2962690"/>
            <a:ext cx="693246" cy="851083"/>
          </a:xfrm>
          <a:custGeom>
            <a:avLst/>
            <a:gdLst/>
            <a:ahLst/>
            <a:cxnLst/>
            <a:rect r="r" b="b" t="t" l="l"/>
            <a:pathLst>
              <a:path h="851083" w="693246">
                <a:moveTo>
                  <a:pt x="0" y="0"/>
                </a:moveTo>
                <a:lnTo>
                  <a:pt x="693245" y="0"/>
                </a:lnTo>
                <a:lnTo>
                  <a:pt x="693245" y="851083"/>
                </a:lnTo>
                <a:lnTo>
                  <a:pt x="0" y="85108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1" id="11"/>
          <p:cNvSpPr txBox="true"/>
          <p:nvPr/>
        </p:nvSpPr>
        <p:spPr>
          <a:xfrm rot="0">
            <a:off x="2854478" y="5533602"/>
            <a:ext cx="12188173" cy="2507514"/>
          </a:xfrm>
          <a:prstGeom prst="rect">
            <a:avLst/>
          </a:prstGeom>
        </p:spPr>
        <p:txBody>
          <a:bodyPr anchor="t" rtlCol="false" tIns="0" lIns="0" bIns="0" rIns="0">
            <a:spAutoFit/>
          </a:bodyPr>
          <a:lstStyle/>
          <a:p>
            <a:pPr algn="ctr">
              <a:lnSpc>
                <a:spcPts val="4938"/>
              </a:lnSpc>
            </a:pPr>
            <a:r>
              <a:rPr lang="en-US" sz="3527">
                <a:solidFill>
                  <a:srgbClr val="000000"/>
                </a:solidFill>
                <a:latin typeface="Gotham 1"/>
                <a:ea typeface="Gotham 1"/>
                <a:cs typeface="Gotham 1"/>
                <a:sym typeface="Gotham 1"/>
              </a:rPr>
              <a:t>if your remit is related to a liberation month, we would love to have you involved in the planning for that month from the su end, in addition to your own wonderful plans</a:t>
            </a:r>
          </a:p>
        </p:txBody>
      </p:sp>
      <p:sp>
        <p:nvSpPr>
          <p:cNvPr name="TextBox 12" id="12"/>
          <p:cNvSpPr txBox="true"/>
          <p:nvPr/>
        </p:nvSpPr>
        <p:spPr>
          <a:xfrm rot="0">
            <a:off x="6332680" y="8160620"/>
            <a:ext cx="5231770" cy="1659319"/>
          </a:xfrm>
          <a:prstGeom prst="rect">
            <a:avLst/>
          </a:prstGeom>
        </p:spPr>
        <p:txBody>
          <a:bodyPr anchor="t" rtlCol="false" tIns="0" lIns="0" bIns="0" rIns="0">
            <a:spAutoFit/>
          </a:bodyPr>
          <a:lstStyle/>
          <a:p>
            <a:pPr algn="ctr">
              <a:lnSpc>
                <a:spcPts val="4312"/>
              </a:lnSpc>
            </a:pPr>
            <a:r>
              <a:rPr lang="en-US" sz="3080">
                <a:solidFill>
                  <a:srgbClr val="000000"/>
                </a:solidFill>
                <a:latin typeface="Gotham 1"/>
                <a:ea typeface="Gotham 1"/>
                <a:cs typeface="Gotham 1"/>
                <a:sym typeface="Gotham 1"/>
              </a:rPr>
              <a:t>we may contact you, but feel free also to get in contact with us!</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6301" r="-1828" b="-16301"/>
            </a:stretch>
          </a:blipFill>
        </p:spPr>
      </p:sp>
      <p:sp>
        <p:nvSpPr>
          <p:cNvPr name="Freeform 3" id="3"/>
          <p:cNvSpPr/>
          <p:nvPr/>
        </p:nvSpPr>
        <p:spPr>
          <a:xfrm flipH="false" flipV="false" rot="0">
            <a:off x="0" y="-2263386"/>
            <a:ext cx="18288000" cy="18288000"/>
          </a:xfrm>
          <a:custGeom>
            <a:avLst/>
            <a:gdLst/>
            <a:ahLst/>
            <a:cxnLst/>
            <a:rect r="r" b="b" t="t" l="l"/>
            <a:pathLst>
              <a:path h="18288000" w="18288000">
                <a:moveTo>
                  <a:pt x="0" y="0"/>
                </a:moveTo>
                <a:lnTo>
                  <a:pt x="18288000" y="0"/>
                </a:lnTo>
                <a:lnTo>
                  <a:pt x="18288000" y="18288000"/>
                </a:lnTo>
                <a:lnTo>
                  <a:pt x="0" y="18288000"/>
                </a:lnTo>
                <a:lnTo>
                  <a:pt x="0" y="0"/>
                </a:lnTo>
                <a:close/>
              </a:path>
            </a:pathLst>
          </a:custGeom>
          <a:blipFill>
            <a:blip r:embed="rId3">
              <a:alphaModFix amt="15000"/>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535198">
            <a:off x="2865351" y="-202219"/>
            <a:ext cx="1479168" cy="1570545"/>
          </a:xfrm>
          <a:custGeom>
            <a:avLst/>
            <a:gdLst/>
            <a:ahLst/>
            <a:cxnLst/>
            <a:rect r="r" b="b" t="t" l="l"/>
            <a:pathLst>
              <a:path h="1570545" w="1479168">
                <a:moveTo>
                  <a:pt x="0" y="0"/>
                </a:moveTo>
                <a:lnTo>
                  <a:pt x="1479168" y="0"/>
                </a:lnTo>
                <a:lnTo>
                  <a:pt x="1479168" y="1570545"/>
                </a:lnTo>
                <a:lnTo>
                  <a:pt x="0" y="157054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759828">
            <a:off x="14158463" y="9006549"/>
            <a:ext cx="1247032" cy="1324069"/>
          </a:xfrm>
          <a:custGeom>
            <a:avLst/>
            <a:gdLst/>
            <a:ahLst/>
            <a:cxnLst/>
            <a:rect r="r" b="b" t="t" l="l"/>
            <a:pathLst>
              <a:path h="1324069" w="1247032">
                <a:moveTo>
                  <a:pt x="0" y="0"/>
                </a:moveTo>
                <a:lnTo>
                  <a:pt x="1247032" y="0"/>
                </a:lnTo>
                <a:lnTo>
                  <a:pt x="1247032" y="1324069"/>
                </a:lnTo>
                <a:lnTo>
                  <a:pt x="0" y="132406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6" id="6"/>
          <p:cNvGrpSpPr/>
          <p:nvPr/>
        </p:nvGrpSpPr>
        <p:grpSpPr>
          <a:xfrm rot="0">
            <a:off x="2452788" y="4467345"/>
            <a:ext cx="6248331" cy="3697333"/>
            <a:chOff x="0" y="0"/>
            <a:chExt cx="11096916" cy="6566394"/>
          </a:xfrm>
        </p:grpSpPr>
        <p:sp>
          <p:nvSpPr>
            <p:cNvPr name="Freeform 7" id="7"/>
            <p:cNvSpPr/>
            <p:nvPr/>
          </p:nvSpPr>
          <p:spPr>
            <a:xfrm flipH="false" flipV="false" rot="0">
              <a:off x="-4213" y="0"/>
              <a:ext cx="11101128" cy="6566394"/>
            </a:xfrm>
            <a:custGeom>
              <a:avLst/>
              <a:gdLst/>
              <a:ahLst/>
              <a:cxnLst/>
              <a:rect r="r" b="b" t="t" l="l"/>
              <a:pathLst>
                <a:path h="6566394" w="11101128">
                  <a:moveTo>
                    <a:pt x="278431" y="16918"/>
                  </a:moveTo>
                  <a:cubicBezTo>
                    <a:pt x="278431" y="16918"/>
                    <a:pt x="604014" y="12258"/>
                    <a:pt x="1067745" y="12454"/>
                  </a:cubicBezTo>
                  <a:cubicBezTo>
                    <a:pt x="9058638" y="12671"/>
                    <a:pt x="10827060" y="0"/>
                    <a:pt x="10827060" y="0"/>
                  </a:cubicBezTo>
                  <a:cubicBezTo>
                    <a:pt x="10894524" y="0"/>
                    <a:pt x="10970461" y="0"/>
                    <a:pt x="11049234" y="85073"/>
                  </a:cubicBezTo>
                  <a:cubicBezTo>
                    <a:pt x="11092212" y="131488"/>
                    <a:pt x="11093280" y="240224"/>
                    <a:pt x="11093686" y="320281"/>
                  </a:cubicBezTo>
                  <a:cubicBezTo>
                    <a:pt x="11093686" y="320281"/>
                    <a:pt x="11091981" y="4810453"/>
                    <a:pt x="11091981" y="5803810"/>
                  </a:cubicBezTo>
                  <a:cubicBezTo>
                    <a:pt x="11091981" y="6017968"/>
                    <a:pt x="11101129" y="6317147"/>
                    <a:pt x="11101129" y="6317147"/>
                  </a:cubicBezTo>
                  <a:cubicBezTo>
                    <a:pt x="11101129" y="6445816"/>
                    <a:pt x="11096960" y="6566394"/>
                    <a:pt x="10844122" y="6558259"/>
                  </a:cubicBezTo>
                  <a:cubicBezTo>
                    <a:pt x="10844122" y="6558259"/>
                    <a:pt x="10467650" y="6537961"/>
                    <a:pt x="9344816" y="6545559"/>
                  </a:cubicBezTo>
                  <a:cubicBezTo>
                    <a:pt x="2597923" y="6553694"/>
                    <a:pt x="304023" y="6566394"/>
                    <a:pt x="304023" y="6566394"/>
                  </a:cubicBezTo>
                  <a:cubicBezTo>
                    <a:pt x="132548" y="6566394"/>
                    <a:pt x="4213" y="6465325"/>
                    <a:pt x="8532" y="6262777"/>
                  </a:cubicBezTo>
                  <a:cubicBezTo>
                    <a:pt x="8532" y="6262777"/>
                    <a:pt x="9630" y="5764237"/>
                    <a:pt x="4815" y="1592949"/>
                  </a:cubicBezTo>
                  <a:cubicBezTo>
                    <a:pt x="0" y="663668"/>
                    <a:pt x="25592" y="330596"/>
                    <a:pt x="25592" y="330596"/>
                  </a:cubicBezTo>
                  <a:cubicBezTo>
                    <a:pt x="27224" y="150571"/>
                    <a:pt x="143504" y="16918"/>
                    <a:pt x="278431" y="16918"/>
                  </a:cubicBezTo>
                  <a:close/>
                </a:path>
              </a:pathLst>
            </a:custGeom>
            <a:solidFill>
              <a:srgbClr val="EFB625"/>
            </a:solidFill>
          </p:spPr>
        </p:sp>
      </p:grpSp>
      <p:grpSp>
        <p:nvGrpSpPr>
          <p:cNvPr name="Group 8" id="8"/>
          <p:cNvGrpSpPr/>
          <p:nvPr/>
        </p:nvGrpSpPr>
        <p:grpSpPr>
          <a:xfrm rot="0">
            <a:off x="2532080" y="4861084"/>
            <a:ext cx="6089747" cy="2890805"/>
            <a:chOff x="0" y="0"/>
            <a:chExt cx="10999606" cy="5221516"/>
          </a:xfrm>
        </p:grpSpPr>
        <p:sp>
          <p:nvSpPr>
            <p:cNvPr name="Freeform 9" id="9"/>
            <p:cNvSpPr/>
            <p:nvPr/>
          </p:nvSpPr>
          <p:spPr>
            <a:xfrm flipH="false" flipV="false" rot="0">
              <a:off x="-4213" y="0"/>
              <a:ext cx="11003818" cy="5221516"/>
            </a:xfrm>
            <a:custGeom>
              <a:avLst/>
              <a:gdLst/>
              <a:ahLst/>
              <a:cxnLst/>
              <a:rect r="r" b="b" t="t" l="l"/>
              <a:pathLst>
                <a:path h="5221516" w="11003818">
                  <a:moveTo>
                    <a:pt x="278431" y="16918"/>
                  </a:moveTo>
                  <a:cubicBezTo>
                    <a:pt x="278431" y="16918"/>
                    <a:pt x="604014" y="12258"/>
                    <a:pt x="1066012" y="12454"/>
                  </a:cubicBezTo>
                  <a:cubicBezTo>
                    <a:pt x="8973635" y="12671"/>
                    <a:pt x="10729750" y="0"/>
                    <a:pt x="10729750" y="0"/>
                  </a:cubicBezTo>
                  <a:cubicBezTo>
                    <a:pt x="10797214" y="0"/>
                    <a:pt x="10873151" y="0"/>
                    <a:pt x="10951924" y="85073"/>
                  </a:cubicBezTo>
                  <a:cubicBezTo>
                    <a:pt x="10994902" y="131488"/>
                    <a:pt x="10995970" y="240224"/>
                    <a:pt x="10996375" y="320281"/>
                  </a:cubicBezTo>
                  <a:cubicBezTo>
                    <a:pt x="10996375" y="320281"/>
                    <a:pt x="10994671" y="3697727"/>
                    <a:pt x="10994671" y="4458932"/>
                  </a:cubicBezTo>
                  <a:cubicBezTo>
                    <a:pt x="10994671" y="4673090"/>
                    <a:pt x="11003818" y="4972269"/>
                    <a:pt x="11003818" y="4972269"/>
                  </a:cubicBezTo>
                  <a:cubicBezTo>
                    <a:pt x="11003818" y="5100938"/>
                    <a:pt x="10999650" y="5221516"/>
                    <a:pt x="10746812" y="5213381"/>
                  </a:cubicBezTo>
                  <a:cubicBezTo>
                    <a:pt x="10746812" y="5213381"/>
                    <a:pt x="10370339" y="5193083"/>
                    <a:pt x="9256831" y="5200681"/>
                  </a:cubicBezTo>
                  <a:cubicBezTo>
                    <a:pt x="2580245" y="5208816"/>
                    <a:pt x="304023" y="5221516"/>
                    <a:pt x="304023" y="5221516"/>
                  </a:cubicBezTo>
                  <a:cubicBezTo>
                    <a:pt x="132548" y="5221516"/>
                    <a:pt x="4213" y="5120447"/>
                    <a:pt x="8532" y="4917899"/>
                  </a:cubicBezTo>
                  <a:cubicBezTo>
                    <a:pt x="8532" y="4917899"/>
                    <a:pt x="9630" y="4419359"/>
                    <a:pt x="4815" y="1403467"/>
                  </a:cubicBezTo>
                  <a:cubicBezTo>
                    <a:pt x="0" y="663668"/>
                    <a:pt x="25592" y="330596"/>
                    <a:pt x="25592" y="330596"/>
                  </a:cubicBezTo>
                  <a:cubicBezTo>
                    <a:pt x="27224" y="150571"/>
                    <a:pt x="143504" y="16918"/>
                    <a:pt x="278431" y="16918"/>
                  </a:cubicBezTo>
                  <a:close/>
                </a:path>
              </a:pathLst>
            </a:custGeom>
            <a:solidFill>
              <a:srgbClr val="FFFFFF"/>
            </a:solidFill>
          </p:spPr>
        </p:sp>
      </p:grpSp>
      <p:sp>
        <p:nvSpPr>
          <p:cNvPr name="TextBox 10" id="10"/>
          <p:cNvSpPr txBox="true"/>
          <p:nvPr/>
        </p:nvSpPr>
        <p:spPr>
          <a:xfrm rot="0">
            <a:off x="2667430" y="5122822"/>
            <a:ext cx="5819046" cy="2379964"/>
          </a:xfrm>
          <a:prstGeom prst="rect">
            <a:avLst/>
          </a:prstGeom>
        </p:spPr>
        <p:txBody>
          <a:bodyPr anchor="t" rtlCol="false" tIns="0" lIns="0" bIns="0" rIns="0">
            <a:spAutoFit/>
          </a:bodyPr>
          <a:lstStyle/>
          <a:p>
            <a:pPr algn="ctr">
              <a:lnSpc>
                <a:spcPts val="4615"/>
              </a:lnSpc>
            </a:pPr>
            <a:r>
              <a:rPr lang="en-US" sz="3077">
                <a:solidFill>
                  <a:srgbClr val="000000"/>
                </a:solidFill>
                <a:latin typeface="Gotham 2"/>
                <a:ea typeface="Gotham 2"/>
                <a:cs typeface="Gotham 2"/>
                <a:sym typeface="Gotham 2"/>
              </a:rPr>
              <a:t> your staff support is your first port of call but all members of staff will always be happy to help</a:t>
            </a:r>
          </a:p>
        </p:txBody>
      </p:sp>
      <p:sp>
        <p:nvSpPr>
          <p:cNvPr name="TextBox 11" id="11"/>
          <p:cNvSpPr txBox="true"/>
          <p:nvPr/>
        </p:nvSpPr>
        <p:spPr>
          <a:xfrm rot="0">
            <a:off x="4226635" y="4612231"/>
            <a:ext cx="2700637" cy="450215"/>
          </a:xfrm>
          <a:prstGeom prst="rect">
            <a:avLst/>
          </a:prstGeom>
        </p:spPr>
        <p:txBody>
          <a:bodyPr anchor="t" rtlCol="false" tIns="0" lIns="0" bIns="0" rIns="0">
            <a:spAutoFit/>
          </a:bodyPr>
          <a:lstStyle/>
          <a:p>
            <a:pPr algn="ctr">
              <a:lnSpc>
                <a:spcPts val="3639"/>
              </a:lnSpc>
            </a:pPr>
          </a:p>
        </p:txBody>
      </p:sp>
      <p:grpSp>
        <p:nvGrpSpPr>
          <p:cNvPr name="Group 12" id="12"/>
          <p:cNvGrpSpPr/>
          <p:nvPr/>
        </p:nvGrpSpPr>
        <p:grpSpPr>
          <a:xfrm rot="0">
            <a:off x="9969110" y="4476803"/>
            <a:ext cx="6667440" cy="3687875"/>
            <a:chOff x="0" y="0"/>
            <a:chExt cx="11841246" cy="6549596"/>
          </a:xfrm>
        </p:grpSpPr>
        <p:sp>
          <p:nvSpPr>
            <p:cNvPr name="Freeform 13" id="13"/>
            <p:cNvSpPr/>
            <p:nvPr/>
          </p:nvSpPr>
          <p:spPr>
            <a:xfrm flipH="false" flipV="false" rot="0">
              <a:off x="-4213" y="0"/>
              <a:ext cx="11845459" cy="6549596"/>
            </a:xfrm>
            <a:custGeom>
              <a:avLst/>
              <a:gdLst/>
              <a:ahLst/>
              <a:cxnLst/>
              <a:rect r="r" b="b" t="t" l="l"/>
              <a:pathLst>
                <a:path h="6549596" w="11845459">
                  <a:moveTo>
                    <a:pt x="278431" y="16918"/>
                  </a:moveTo>
                  <a:cubicBezTo>
                    <a:pt x="278431" y="16918"/>
                    <a:pt x="604014" y="12258"/>
                    <a:pt x="1080997" y="12454"/>
                  </a:cubicBezTo>
                  <a:cubicBezTo>
                    <a:pt x="9708824" y="12671"/>
                    <a:pt x="11571391" y="0"/>
                    <a:pt x="11571391" y="0"/>
                  </a:cubicBezTo>
                  <a:cubicBezTo>
                    <a:pt x="11638855" y="0"/>
                    <a:pt x="11714791" y="0"/>
                    <a:pt x="11793565" y="85073"/>
                  </a:cubicBezTo>
                  <a:cubicBezTo>
                    <a:pt x="11836543" y="131488"/>
                    <a:pt x="11837611" y="240224"/>
                    <a:pt x="11838015" y="320281"/>
                  </a:cubicBezTo>
                  <a:cubicBezTo>
                    <a:pt x="11838015" y="320281"/>
                    <a:pt x="11836312" y="4796555"/>
                    <a:pt x="11836312" y="5787012"/>
                  </a:cubicBezTo>
                  <a:cubicBezTo>
                    <a:pt x="11836312" y="6001171"/>
                    <a:pt x="11845459" y="6300350"/>
                    <a:pt x="11845459" y="6300350"/>
                  </a:cubicBezTo>
                  <a:cubicBezTo>
                    <a:pt x="11845459" y="6429018"/>
                    <a:pt x="11841290" y="6549596"/>
                    <a:pt x="11588452" y="6541462"/>
                  </a:cubicBezTo>
                  <a:cubicBezTo>
                    <a:pt x="11588452" y="6541462"/>
                    <a:pt x="11211979" y="6521163"/>
                    <a:pt x="10017812" y="6528762"/>
                  </a:cubicBezTo>
                  <a:cubicBezTo>
                    <a:pt x="2733142" y="6536896"/>
                    <a:pt x="304023" y="6549596"/>
                    <a:pt x="304023" y="6549596"/>
                  </a:cubicBezTo>
                  <a:cubicBezTo>
                    <a:pt x="132548" y="6549596"/>
                    <a:pt x="4213" y="6448527"/>
                    <a:pt x="8532" y="6245980"/>
                  </a:cubicBezTo>
                  <a:cubicBezTo>
                    <a:pt x="8532" y="6245980"/>
                    <a:pt x="9630" y="5747439"/>
                    <a:pt x="4815" y="1590582"/>
                  </a:cubicBezTo>
                  <a:cubicBezTo>
                    <a:pt x="0" y="663668"/>
                    <a:pt x="25592" y="330596"/>
                    <a:pt x="25592" y="330596"/>
                  </a:cubicBezTo>
                  <a:cubicBezTo>
                    <a:pt x="27224" y="150571"/>
                    <a:pt x="143504" y="16918"/>
                    <a:pt x="278431" y="16918"/>
                  </a:cubicBezTo>
                  <a:close/>
                </a:path>
              </a:pathLst>
            </a:custGeom>
            <a:solidFill>
              <a:srgbClr val="EFB625"/>
            </a:solidFill>
          </p:spPr>
        </p:sp>
      </p:grpSp>
      <p:grpSp>
        <p:nvGrpSpPr>
          <p:cNvPr name="Group 14" id="14"/>
          <p:cNvGrpSpPr/>
          <p:nvPr/>
        </p:nvGrpSpPr>
        <p:grpSpPr>
          <a:xfrm rot="0">
            <a:off x="10052659" y="4831275"/>
            <a:ext cx="6498219" cy="2920613"/>
            <a:chOff x="0" y="0"/>
            <a:chExt cx="11737409" cy="5275358"/>
          </a:xfrm>
        </p:grpSpPr>
        <p:sp>
          <p:nvSpPr>
            <p:cNvPr name="Freeform 15" id="15"/>
            <p:cNvSpPr/>
            <p:nvPr/>
          </p:nvSpPr>
          <p:spPr>
            <a:xfrm flipH="false" flipV="false" rot="0">
              <a:off x="-4213" y="0"/>
              <a:ext cx="11741622" cy="5275358"/>
            </a:xfrm>
            <a:custGeom>
              <a:avLst/>
              <a:gdLst/>
              <a:ahLst/>
              <a:cxnLst/>
              <a:rect r="r" b="b" t="t" l="l"/>
              <a:pathLst>
                <a:path h="5275358" w="11741622">
                  <a:moveTo>
                    <a:pt x="278431" y="16918"/>
                  </a:moveTo>
                  <a:cubicBezTo>
                    <a:pt x="278431" y="16918"/>
                    <a:pt x="604014" y="12258"/>
                    <a:pt x="1079149" y="12454"/>
                  </a:cubicBezTo>
                  <a:cubicBezTo>
                    <a:pt x="9618120" y="12671"/>
                    <a:pt x="11467554" y="0"/>
                    <a:pt x="11467554" y="0"/>
                  </a:cubicBezTo>
                  <a:cubicBezTo>
                    <a:pt x="11535017" y="0"/>
                    <a:pt x="11610954" y="0"/>
                    <a:pt x="11689727" y="85073"/>
                  </a:cubicBezTo>
                  <a:cubicBezTo>
                    <a:pt x="11732705" y="131488"/>
                    <a:pt x="11733773" y="240224"/>
                    <a:pt x="11734178" y="320281"/>
                  </a:cubicBezTo>
                  <a:cubicBezTo>
                    <a:pt x="11734178" y="320281"/>
                    <a:pt x="11732474" y="3742275"/>
                    <a:pt x="11732474" y="4512774"/>
                  </a:cubicBezTo>
                  <a:cubicBezTo>
                    <a:pt x="11732474" y="4726933"/>
                    <a:pt x="11741622" y="5026112"/>
                    <a:pt x="11741622" y="5026112"/>
                  </a:cubicBezTo>
                  <a:cubicBezTo>
                    <a:pt x="11741622" y="5154780"/>
                    <a:pt x="11737453" y="5275358"/>
                    <a:pt x="11484615" y="5267224"/>
                  </a:cubicBezTo>
                  <a:cubicBezTo>
                    <a:pt x="11484615" y="5267224"/>
                    <a:pt x="11108142" y="5246925"/>
                    <a:pt x="9923926" y="5254524"/>
                  </a:cubicBezTo>
                  <a:cubicBezTo>
                    <a:pt x="2714278" y="5262658"/>
                    <a:pt x="304023" y="5275358"/>
                    <a:pt x="304023" y="5275358"/>
                  </a:cubicBezTo>
                  <a:cubicBezTo>
                    <a:pt x="132548" y="5275358"/>
                    <a:pt x="4213" y="5174289"/>
                    <a:pt x="8532" y="4971742"/>
                  </a:cubicBezTo>
                  <a:cubicBezTo>
                    <a:pt x="8532" y="4971742"/>
                    <a:pt x="9630" y="4473201"/>
                    <a:pt x="4815" y="1411053"/>
                  </a:cubicBezTo>
                  <a:cubicBezTo>
                    <a:pt x="0" y="663668"/>
                    <a:pt x="25592" y="330596"/>
                    <a:pt x="25592" y="330596"/>
                  </a:cubicBezTo>
                  <a:cubicBezTo>
                    <a:pt x="27224" y="150571"/>
                    <a:pt x="143504" y="16918"/>
                    <a:pt x="278431" y="16918"/>
                  </a:cubicBezTo>
                  <a:close/>
                </a:path>
              </a:pathLst>
            </a:custGeom>
            <a:solidFill>
              <a:srgbClr val="FFFFFF"/>
            </a:solidFill>
          </p:spPr>
        </p:sp>
      </p:grpSp>
      <p:sp>
        <p:nvSpPr>
          <p:cNvPr name="Freeform 16" id="16"/>
          <p:cNvSpPr/>
          <p:nvPr/>
        </p:nvSpPr>
        <p:spPr>
          <a:xfrm flipH="false" flipV="false" rot="0">
            <a:off x="12592914" y="1552900"/>
            <a:ext cx="2411810" cy="2282176"/>
          </a:xfrm>
          <a:custGeom>
            <a:avLst/>
            <a:gdLst/>
            <a:ahLst/>
            <a:cxnLst/>
            <a:rect r="r" b="b" t="t" l="l"/>
            <a:pathLst>
              <a:path h="2282176" w="2411810">
                <a:moveTo>
                  <a:pt x="0" y="0"/>
                </a:moveTo>
                <a:lnTo>
                  <a:pt x="2411810" y="0"/>
                </a:lnTo>
                <a:lnTo>
                  <a:pt x="2411810" y="2282176"/>
                </a:lnTo>
                <a:lnTo>
                  <a:pt x="0" y="228217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7" id="17"/>
          <p:cNvSpPr/>
          <p:nvPr/>
        </p:nvSpPr>
        <p:spPr>
          <a:xfrm flipH="false" flipV="false" rot="0">
            <a:off x="106465" y="2693988"/>
            <a:ext cx="2346323" cy="2137287"/>
          </a:xfrm>
          <a:custGeom>
            <a:avLst/>
            <a:gdLst/>
            <a:ahLst/>
            <a:cxnLst/>
            <a:rect r="r" b="b" t="t" l="l"/>
            <a:pathLst>
              <a:path h="2137287" w="2346323">
                <a:moveTo>
                  <a:pt x="0" y="0"/>
                </a:moveTo>
                <a:lnTo>
                  <a:pt x="2346323" y="0"/>
                </a:lnTo>
                <a:lnTo>
                  <a:pt x="2346323" y="2137287"/>
                </a:lnTo>
                <a:lnTo>
                  <a:pt x="0" y="2137287"/>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8" id="18"/>
          <p:cNvSpPr txBox="true"/>
          <p:nvPr/>
        </p:nvSpPr>
        <p:spPr>
          <a:xfrm rot="0">
            <a:off x="10568235" y="5020022"/>
            <a:ext cx="5469191" cy="2390719"/>
          </a:xfrm>
          <a:prstGeom prst="rect">
            <a:avLst/>
          </a:prstGeom>
        </p:spPr>
        <p:txBody>
          <a:bodyPr anchor="t" rtlCol="false" tIns="0" lIns="0" bIns="0" rIns="0">
            <a:spAutoFit/>
          </a:bodyPr>
          <a:lstStyle/>
          <a:p>
            <a:pPr algn="ctr">
              <a:lnSpc>
                <a:spcPts val="4638"/>
              </a:lnSpc>
            </a:pPr>
            <a:r>
              <a:rPr lang="en-US" sz="3092">
                <a:solidFill>
                  <a:srgbClr val="000000"/>
                </a:solidFill>
                <a:latin typeface="Gotham 2"/>
                <a:ea typeface="Gotham 2"/>
                <a:cs typeface="Gotham 2"/>
                <a:sym typeface="Gotham 2"/>
              </a:rPr>
              <a:t>you are a student first and a PTO second. Look after yourself, and reach out if you need support. </a:t>
            </a:r>
          </a:p>
        </p:txBody>
      </p:sp>
      <p:sp>
        <p:nvSpPr>
          <p:cNvPr name="TextBox 19" id="19"/>
          <p:cNvSpPr txBox="true"/>
          <p:nvPr/>
        </p:nvSpPr>
        <p:spPr>
          <a:xfrm rot="0">
            <a:off x="3604935" y="2104900"/>
            <a:ext cx="10740317" cy="1445232"/>
          </a:xfrm>
          <a:prstGeom prst="rect">
            <a:avLst/>
          </a:prstGeom>
        </p:spPr>
        <p:txBody>
          <a:bodyPr anchor="t" rtlCol="false" tIns="0" lIns="0" bIns="0" rIns="0">
            <a:spAutoFit/>
          </a:bodyPr>
          <a:lstStyle/>
          <a:p>
            <a:pPr algn="ctr">
              <a:lnSpc>
                <a:spcPts val="10641"/>
              </a:lnSpc>
              <a:spcBef>
                <a:spcPct val="0"/>
              </a:spcBef>
            </a:pPr>
            <a:r>
              <a:rPr lang="en-US" sz="7601">
                <a:solidFill>
                  <a:srgbClr val="414141"/>
                </a:solidFill>
                <a:latin typeface="Gotham 1"/>
                <a:ea typeface="Gotham 1"/>
                <a:cs typeface="Gotham 1"/>
                <a:sym typeface="Gotham 1"/>
              </a:rPr>
              <a:t>support</a:t>
            </a:r>
          </a:p>
        </p:txBody>
      </p:sp>
      <p:sp>
        <p:nvSpPr>
          <p:cNvPr name="Freeform 20" id="20"/>
          <p:cNvSpPr/>
          <p:nvPr/>
        </p:nvSpPr>
        <p:spPr>
          <a:xfrm flipH="false" flipV="false" rot="0">
            <a:off x="408963" y="9081891"/>
            <a:ext cx="3632699" cy="934123"/>
          </a:xfrm>
          <a:custGeom>
            <a:avLst/>
            <a:gdLst/>
            <a:ahLst/>
            <a:cxnLst/>
            <a:rect r="r" b="b" t="t" l="l"/>
            <a:pathLst>
              <a:path h="934123" w="3632699">
                <a:moveTo>
                  <a:pt x="0" y="0"/>
                </a:moveTo>
                <a:lnTo>
                  <a:pt x="3632699" y="0"/>
                </a:lnTo>
                <a:lnTo>
                  <a:pt x="3632699" y="934123"/>
                </a:lnTo>
                <a:lnTo>
                  <a:pt x="0" y="934123"/>
                </a:lnTo>
                <a:lnTo>
                  <a:pt x="0" y="0"/>
                </a:lnTo>
                <a:close/>
              </a:path>
            </a:pathLst>
          </a:custGeom>
          <a:blipFill>
            <a:blip r:embed="rId11"/>
            <a:stretch>
              <a:fillRect l="0" t="0" r="0" b="0"/>
            </a:stretch>
          </a:blipFill>
        </p:spPr>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FBF7F1"/>
        </a:solidFill>
      </p:bgPr>
    </p:bg>
    <p:spTree>
      <p:nvGrpSpPr>
        <p:cNvPr id="1" name=""/>
        <p:cNvGrpSpPr/>
        <p:nvPr/>
      </p:nvGrpSpPr>
      <p:grpSpPr>
        <a:xfrm>
          <a:off x="0" y="0"/>
          <a:ext cx="0" cy="0"/>
          <a:chOff x="0" y="0"/>
          <a:chExt cx="0" cy="0"/>
        </a:xfrm>
      </p:grpSpPr>
      <p:sp>
        <p:nvSpPr>
          <p:cNvPr name="Freeform 2" id="2"/>
          <p:cNvSpPr/>
          <p:nvPr/>
        </p:nvSpPr>
        <p:spPr>
          <a:xfrm flipH="true" flipV="false" rot="-10800000">
            <a:off x="9223231" y="8895219"/>
            <a:ext cx="11552272" cy="1596314"/>
          </a:xfrm>
          <a:custGeom>
            <a:avLst/>
            <a:gdLst/>
            <a:ahLst/>
            <a:cxnLst/>
            <a:rect r="r" b="b" t="t" l="l"/>
            <a:pathLst>
              <a:path h="1596314" w="11552272">
                <a:moveTo>
                  <a:pt x="11552272" y="0"/>
                </a:moveTo>
                <a:lnTo>
                  <a:pt x="0" y="0"/>
                </a:lnTo>
                <a:lnTo>
                  <a:pt x="0" y="1596314"/>
                </a:lnTo>
                <a:lnTo>
                  <a:pt x="11552272" y="1596314"/>
                </a:lnTo>
                <a:lnTo>
                  <a:pt x="11552272"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0">
            <a:off x="-2649686" y="-149539"/>
            <a:ext cx="11546413" cy="1595504"/>
          </a:xfrm>
          <a:custGeom>
            <a:avLst/>
            <a:gdLst/>
            <a:ahLst/>
            <a:cxnLst/>
            <a:rect r="r" b="b" t="t" l="l"/>
            <a:pathLst>
              <a:path h="1595504" w="11546413">
                <a:moveTo>
                  <a:pt x="11546413" y="0"/>
                </a:moveTo>
                <a:lnTo>
                  <a:pt x="0" y="0"/>
                </a:lnTo>
                <a:lnTo>
                  <a:pt x="0" y="1595505"/>
                </a:lnTo>
                <a:lnTo>
                  <a:pt x="11546413" y="1595505"/>
                </a:lnTo>
                <a:lnTo>
                  <a:pt x="11546413"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491967">
            <a:off x="4366081" y="1559751"/>
            <a:ext cx="1707111" cy="1555022"/>
          </a:xfrm>
          <a:custGeom>
            <a:avLst/>
            <a:gdLst/>
            <a:ahLst/>
            <a:cxnLst/>
            <a:rect r="r" b="b" t="t" l="l"/>
            <a:pathLst>
              <a:path h="1555022" w="1707111">
                <a:moveTo>
                  <a:pt x="0" y="0"/>
                </a:moveTo>
                <a:lnTo>
                  <a:pt x="1707110" y="0"/>
                </a:lnTo>
                <a:lnTo>
                  <a:pt x="1707110" y="1555023"/>
                </a:lnTo>
                <a:lnTo>
                  <a:pt x="0" y="155502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true" rot="1129629">
            <a:off x="1530356" y="4116826"/>
            <a:ext cx="3895386" cy="4128059"/>
          </a:xfrm>
          <a:custGeom>
            <a:avLst/>
            <a:gdLst/>
            <a:ahLst/>
            <a:cxnLst/>
            <a:rect r="r" b="b" t="t" l="l"/>
            <a:pathLst>
              <a:path h="4128059" w="3895386">
                <a:moveTo>
                  <a:pt x="0" y="4128058"/>
                </a:moveTo>
                <a:lnTo>
                  <a:pt x="3895386" y="4128058"/>
                </a:lnTo>
                <a:lnTo>
                  <a:pt x="3895386" y="0"/>
                </a:lnTo>
                <a:lnTo>
                  <a:pt x="0" y="0"/>
                </a:lnTo>
                <a:lnTo>
                  <a:pt x="0" y="4128058"/>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6" id="6"/>
          <p:cNvSpPr txBox="true"/>
          <p:nvPr/>
        </p:nvSpPr>
        <p:spPr>
          <a:xfrm rot="0">
            <a:off x="4955707" y="2879051"/>
            <a:ext cx="8376587" cy="5499753"/>
          </a:xfrm>
          <a:prstGeom prst="rect">
            <a:avLst/>
          </a:prstGeom>
        </p:spPr>
        <p:txBody>
          <a:bodyPr anchor="t" rtlCol="false" tIns="0" lIns="0" bIns="0" rIns="0">
            <a:spAutoFit/>
          </a:bodyPr>
          <a:lstStyle/>
          <a:p>
            <a:pPr algn="ctr">
              <a:lnSpc>
                <a:spcPts val="21650"/>
              </a:lnSpc>
            </a:pPr>
            <a:r>
              <a:rPr lang="en-US" sz="18504" spc="407">
                <a:solidFill>
                  <a:srgbClr val="000000"/>
                </a:solidFill>
                <a:latin typeface="Pompiere"/>
                <a:ea typeface="Pompiere"/>
                <a:cs typeface="Pompiere"/>
                <a:sym typeface="Pompiere"/>
              </a:rPr>
              <a:t>THANK</a:t>
            </a:r>
          </a:p>
          <a:p>
            <a:pPr algn="ctr">
              <a:lnSpc>
                <a:spcPts val="21650"/>
              </a:lnSpc>
            </a:pPr>
            <a:r>
              <a:rPr lang="en-US" sz="18504" spc="407">
                <a:solidFill>
                  <a:srgbClr val="000000"/>
                </a:solidFill>
                <a:latin typeface="Pompiere"/>
                <a:ea typeface="Pompiere"/>
                <a:cs typeface="Pompiere"/>
                <a:sym typeface="Pompiere"/>
              </a:rPr>
              <a:t>YOU!</a:t>
            </a:r>
          </a:p>
        </p:txBody>
      </p:sp>
      <p:sp>
        <p:nvSpPr>
          <p:cNvPr name="Freeform 7" id="7"/>
          <p:cNvSpPr/>
          <p:nvPr/>
        </p:nvSpPr>
        <p:spPr>
          <a:xfrm flipH="false" flipV="false" rot="0">
            <a:off x="13332293" y="1798972"/>
            <a:ext cx="4257361" cy="5157596"/>
          </a:xfrm>
          <a:custGeom>
            <a:avLst/>
            <a:gdLst/>
            <a:ahLst/>
            <a:cxnLst/>
            <a:rect r="r" b="b" t="t" l="l"/>
            <a:pathLst>
              <a:path h="5157596" w="4257361">
                <a:moveTo>
                  <a:pt x="0" y="0"/>
                </a:moveTo>
                <a:lnTo>
                  <a:pt x="4257362" y="0"/>
                </a:lnTo>
                <a:lnTo>
                  <a:pt x="4257362" y="5157596"/>
                </a:lnTo>
                <a:lnTo>
                  <a:pt x="0" y="515759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8" id="8"/>
          <p:cNvSpPr/>
          <p:nvPr/>
        </p:nvSpPr>
        <p:spPr>
          <a:xfrm flipH="false" flipV="false" rot="0">
            <a:off x="347021" y="8895219"/>
            <a:ext cx="3632699" cy="934123"/>
          </a:xfrm>
          <a:custGeom>
            <a:avLst/>
            <a:gdLst/>
            <a:ahLst/>
            <a:cxnLst/>
            <a:rect r="r" b="b" t="t" l="l"/>
            <a:pathLst>
              <a:path h="934123" w="3632699">
                <a:moveTo>
                  <a:pt x="0" y="0"/>
                </a:moveTo>
                <a:lnTo>
                  <a:pt x="3632699" y="0"/>
                </a:lnTo>
                <a:lnTo>
                  <a:pt x="3632699" y="934122"/>
                </a:lnTo>
                <a:lnTo>
                  <a:pt x="0" y="934122"/>
                </a:lnTo>
                <a:lnTo>
                  <a:pt x="0" y="0"/>
                </a:lnTo>
                <a:close/>
              </a:path>
            </a:pathLst>
          </a:custGeom>
          <a:blipFill>
            <a:blip r:embed="rId10"/>
            <a:stretch>
              <a:fillRect l="0" t="0" r="0" b="0"/>
            </a:stretch>
          </a:blipFill>
        </p:spPr>
      </p:sp>
      <p:sp>
        <p:nvSpPr>
          <p:cNvPr name="TextBox 9" id="9"/>
          <p:cNvSpPr txBox="true"/>
          <p:nvPr/>
        </p:nvSpPr>
        <p:spPr>
          <a:xfrm rot="0">
            <a:off x="9144000" y="8233981"/>
            <a:ext cx="6672281" cy="848489"/>
          </a:xfrm>
          <a:prstGeom prst="rect">
            <a:avLst/>
          </a:prstGeom>
        </p:spPr>
        <p:txBody>
          <a:bodyPr anchor="t" rtlCol="false" tIns="0" lIns="0" bIns="0" rIns="0">
            <a:spAutoFit/>
          </a:bodyPr>
          <a:lstStyle/>
          <a:p>
            <a:pPr algn="ctr" marL="0" indent="0" lvl="0">
              <a:lnSpc>
                <a:spcPts val="6383"/>
              </a:lnSpc>
              <a:spcBef>
                <a:spcPct val="0"/>
              </a:spcBef>
            </a:pPr>
            <a:r>
              <a:rPr lang="en-US" sz="4199" spc="-130">
                <a:solidFill>
                  <a:srgbClr val="000000"/>
                </a:solidFill>
                <a:latin typeface="Gotham 2"/>
                <a:ea typeface="Gotham 2"/>
                <a:cs typeface="Gotham 2"/>
                <a:sym typeface="Gotham 2"/>
              </a:rPr>
              <a:t>union.hr@uea.ac.uk</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BF7F1"/>
        </a:solidFill>
      </p:bgPr>
    </p:bg>
    <p:spTree>
      <p:nvGrpSpPr>
        <p:cNvPr id="1" name=""/>
        <p:cNvGrpSpPr/>
        <p:nvPr/>
      </p:nvGrpSpPr>
      <p:grpSpPr>
        <a:xfrm>
          <a:off x="0" y="0"/>
          <a:ext cx="0" cy="0"/>
          <a:chOff x="0" y="0"/>
          <a:chExt cx="0" cy="0"/>
        </a:xfrm>
      </p:grpSpPr>
      <p:sp>
        <p:nvSpPr>
          <p:cNvPr name="Freeform 2" id="2"/>
          <p:cNvSpPr/>
          <p:nvPr/>
        </p:nvSpPr>
        <p:spPr>
          <a:xfrm flipH="true" flipV="false" rot="-10800000">
            <a:off x="9223231" y="8895219"/>
            <a:ext cx="11552272" cy="1596314"/>
          </a:xfrm>
          <a:custGeom>
            <a:avLst/>
            <a:gdLst/>
            <a:ahLst/>
            <a:cxnLst/>
            <a:rect r="r" b="b" t="t" l="l"/>
            <a:pathLst>
              <a:path h="1596314" w="11552272">
                <a:moveTo>
                  <a:pt x="11552272" y="0"/>
                </a:moveTo>
                <a:lnTo>
                  <a:pt x="0" y="0"/>
                </a:lnTo>
                <a:lnTo>
                  <a:pt x="0" y="1596314"/>
                </a:lnTo>
                <a:lnTo>
                  <a:pt x="11552272" y="1596314"/>
                </a:lnTo>
                <a:lnTo>
                  <a:pt x="11552272"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0">
            <a:off x="-2649686" y="-149539"/>
            <a:ext cx="11546413" cy="1595504"/>
          </a:xfrm>
          <a:custGeom>
            <a:avLst/>
            <a:gdLst/>
            <a:ahLst/>
            <a:cxnLst/>
            <a:rect r="r" b="b" t="t" l="l"/>
            <a:pathLst>
              <a:path h="1595504" w="11546413">
                <a:moveTo>
                  <a:pt x="11546413" y="0"/>
                </a:moveTo>
                <a:lnTo>
                  <a:pt x="0" y="0"/>
                </a:lnTo>
                <a:lnTo>
                  <a:pt x="0" y="1595505"/>
                </a:lnTo>
                <a:lnTo>
                  <a:pt x="11546413" y="1595505"/>
                </a:lnTo>
                <a:lnTo>
                  <a:pt x="11546413"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491967">
            <a:off x="821311" y="1559751"/>
            <a:ext cx="1707111" cy="1555022"/>
          </a:xfrm>
          <a:custGeom>
            <a:avLst/>
            <a:gdLst/>
            <a:ahLst/>
            <a:cxnLst/>
            <a:rect r="r" b="b" t="t" l="l"/>
            <a:pathLst>
              <a:path h="1555022" w="1707111">
                <a:moveTo>
                  <a:pt x="0" y="0"/>
                </a:moveTo>
                <a:lnTo>
                  <a:pt x="1707111" y="0"/>
                </a:lnTo>
                <a:lnTo>
                  <a:pt x="1707111" y="1555023"/>
                </a:lnTo>
                <a:lnTo>
                  <a:pt x="0" y="155502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true" rot="1129629">
            <a:off x="17044" y="5833818"/>
            <a:ext cx="2023311" cy="2144164"/>
          </a:xfrm>
          <a:custGeom>
            <a:avLst/>
            <a:gdLst/>
            <a:ahLst/>
            <a:cxnLst/>
            <a:rect r="r" b="b" t="t" l="l"/>
            <a:pathLst>
              <a:path h="2144164" w="2023311">
                <a:moveTo>
                  <a:pt x="0" y="2144165"/>
                </a:moveTo>
                <a:lnTo>
                  <a:pt x="2023312" y="2144165"/>
                </a:lnTo>
                <a:lnTo>
                  <a:pt x="2023312" y="0"/>
                </a:lnTo>
                <a:lnTo>
                  <a:pt x="0" y="0"/>
                </a:lnTo>
                <a:lnTo>
                  <a:pt x="0" y="2144165"/>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0">
            <a:off x="347021" y="8895219"/>
            <a:ext cx="3632699" cy="934123"/>
          </a:xfrm>
          <a:custGeom>
            <a:avLst/>
            <a:gdLst/>
            <a:ahLst/>
            <a:cxnLst/>
            <a:rect r="r" b="b" t="t" l="l"/>
            <a:pathLst>
              <a:path h="934123" w="3632699">
                <a:moveTo>
                  <a:pt x="0" y="0"/>
                </a:moveTo>
                <a:lnTo>
                  <a:pt x="3632699" y="0"/>
                </a:lnTo>
                <a:lnTo>
                  <a:pt x="3632699" y="934122"/>
                </a:lnTo>
                <a:lnTo>
                  <a:pt x="0" y="934122"/>
                </a:lnTo>
                <a:lnTo>
                  <a:pt x="0" y="0"/>
                </a:lnTo>
                <a:close/>
              </a:path>
            </a:pathLst>
          </a:custGeom>
          <a:blipFill>
            <a:blip r:embed="rId10"/>
            <a:stretch>
              <a:fillRect l="0" t="0" r="0" b="0"/>
            </a:stretch>
          </a:blipFill>
        </p:spPr>
      </p:sp>
      <p:sp>
        <p:nvSpPr>
          <p:cNvPr name="Freeform 7" id="7"/>
          <p:cNvSpPr/>
          <p:nvPr/>
        </p:nvSpPr>
        <p:spPr>
          <a:xfrm flipH="false" flipV="false" rot="0">
            <a:off x="11492232" y="97009"/>
            <a:ext cx="5512706" cy="3898987"/>
          </a:xfrm>
          <a:custGeom>
            <a:avLst/>
            <a:gdLst/>
            <a:ahLst/>
            <a:cxnLst/>
            <a:rect r="r" b="b" t="t" l="l"/>
            <a:pathLst>
              <a:path h="3898987" w="5512706">
                <a:moveTo>
                  <a:pt x="0" y="0"/>
                </a:moveTo>
                <a:lnTo>
                  <a:pt x="5512706" y="0"/>
                </a:lnTo>
                <a:lnTo>
                  <a:pt x="5512706" y="3898987"/>
                </a:lnTo>
                <a:lnTo>
                  <a:pt x="0" y="3898987"/>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8" id="8"/>
          <p:cNvSpPr/>
          <p:nvPr/>
        </p:nvSpPr>
        <p:spPr>
          <a:xfrm flipH="false" flipV="false" rot="0">
            <a:off x="11773753" y="308892"/>
            <a:ext cx="758197" cy="758197"/>
          </a:xfrm>
          <a:custGeom>
            <a:avLst/>
            <a:gdLst/>
            <a:ahLst/>
            <a:cxnLst/>
            <a:rect r="r" b="b" t="t" l="l"/>
            <a:pathLst>
              <a:path h="758197" w="758197">
                <a:moveTo>
                  <a:pt x="0" y="0"/>
                </a:moveTo>
                <a:lnTo>
                  <a:pt x="758197" y="0"/>
                </a:lnTo>
                <a:lnTo>
                  <a:pt x="758197" y="758197"/>
                </a:lnTo>
                <a:lnTo>
                  <a:pt x="0" y="758197"/>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9" id="9"/>
          <p:cNvSpPr/>
          <p:nvPr/>
        </p:nvSpPr>
        <p:spPr>
          <a:xfrm flipH="false" flipV="false" rot="0">
            <a:off x="11773753" y="1643765"/>
            <a:ext cx="758197" cy="758197"/>
          </a:xfrm>
          <a:custGeom>
            <a:avLst/>
            <a:gdLst/>
            <a:ahLst/>
            <a:cxnLst/>
            <a:rect r="r" b="b" t="t" l="l"/>
            <a:pathLst>
              <a:path h="758197" w="758197">
                <a:moveTo>
                  <a:pt x="0" y="0"/>
                </a:moveTo>
                <a:lnTo>
                  <a:pt x="758197" y="0"/>
                </a:lnTo>
                <a:lnTo>
                  <a:pt x="758197" y="758197"/>
                </a:lnTo>
                <a:lnTo>
                  <a:pt x="0" y="758197"/>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10" id="10"/>
          <p:cNvSpPr/>
          <p:nvPr/>
        </p:nvSpPr>
        <p:spPr>
          <a:xfrm flipH="false" flipV="false" rot="0">
            <a:off x="11773753" y="2944738"/>
            <a:ext cx="758197" cy="758197"/>
          </a:xfrm>
          <a:custGeom>
            <a:avLst/>
            <a:gdLst/>
            <a:ahLst/>
            <a:cxnLst/>
            <a:rect r="r" b="b" t="t" l="l"/>
            <a:pathLst>
              <a:path h="758197" w="758197">
                <a:moveTo>
                  <a:pt x="0" y="0"/>
                </a:moveTo>
                <a:lnTo>
                  <a:pt x="758197" y="0"/>
                </a:lnTo>
                <a:lnTo>
                  <a:pt x="758197" y="758197"/>
                </a:lnTo>
                <a:lnTo>
                  <a:pt x="0" y="758197"/>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TextBox 11" id="11"/>
          <p:cNvSpPr txBox="true"/>
          <p:nvPr/>
        </p:nvSpPr>
        <p:spPr>
          <a:xfrm rot="0">
            <a:off x="12272257" y="5989043"/>
            <a:ext cx="5300909" cy="376676"/>
          </a:xfrm>
          <a:prstGeom prst="rect">
            <a:avLst/>
          </a:prstGeom>
        </p:spPr>
        <p:txBody>
          <a:bodyPr anchor="t" rtlCol="false" tIns="0" lIns="0" bIns="0" rIns="0">
            <a:spAutoFit/>
          </a:bodyPr>
          <a:lstStyle/>
          <a:p>
            <a:pPr algn="l">
              <a:lnSpc>
                <a:spcPts val="2740"/>
              </a:lnSpc>
            </a:pPr>
            <a:r>
              <a:rPr lang="en-US" sz="1957">
                <a:solidFill>
                  <a:srgbClr val="F1F0EC"/>
                </a:solidFill>
                <a:latin typeface="Gotham 1"/>
                <a:ea typeface="Gotham 1"/>
                <a:cs typeface="Gotham 1"/>
                <a:sym typeface="Gotham 1"/>
              </a:rPr>
              <a:t>Trustee Boundaries</a:t>
            </a:r>
          </a:p>
        </p:txBody>
      </p:sp>
      <p:sp>
        <p:nvSpPr>
          <p:cNvPr name="Freeform 12" id="12"/>
          <p:cNvSpPr/>
          <p:nvPr/>
        </p:nvSpPr>
        <p:spPr>
          <a:xfrm flipH="false" flipV="false" rot="0">
            <a:off x="11492232" y="3995996"/>
            <a:ext cx="5512706" cy="3898987"/>
          </a:xfrm>
          <a:custGeom>
            <a:avLst/>
            <a:gdLst/>
            <a:ahLst/>
            <a:cxnLst/>
            <a:rect r="r" b="b" t="t" l="l"/>
            <a:pathLst>
              <a:path h="3898987" w="5512706">
                <a:moveTo>
                  <a:pt x="0" y="0"/>
                </a:moveTo>
                <a:lnTo>
                  <a:pt x="5512706" y="0"/>
                </a:lnTo>
                <a:lnTo>
                  <a:pt x="5512706" y="3898987"/>
                </a:lnTo>
                <a:lnTo>
                  <a:pt x="0" y="3898987"/>
                </a:lnTo>
                <a:lnTo>
                  <a:pt x="0" y="0"/>
                </a:lnTo>
                <a:close/>
              </a:path>
            </a:pathLst>
          </a:custGeom>
          <a:blipFill>
            <a:blip r:embed="rId19">
              <a:extLst>
                <a:ext uri="{96DAC541-7B7A-43D3-8B79-37D633B846F1}">
                  <asvg:svgBlip xmlns:asvg="http://schemas.microsoft.com/office/drawing/2016/SVG/main" r:embed="rId20"/>
                </a:ext>
              </a:extLst>
            </a:blip>
            <a:stretch>
              <a:fillRect l="0" t="0" r="0" b="0"/>
            </a:stretch>
          </a:blipFill>
        </p:spPr>
      </p:sp>
      <p:sp>
        <p:nvSpPr>
          <p:cNvPr name="TextBox 13" id="13"/>
          <p:cNvSpPr txBox="true"/>
          <p:nvPr/>
        </p:nvSpPr>
        <p:spPr>
          <a:xfrm rot="0">
            <a:off x="12377697" y="7951191"/>
            <a:ext cx="5243339" cy="487040"/>
          </a:xfrm>
          <a:prstGeom prst="rect">
            <a:avLst/>
          </a:prstGeom>
        </p:spPr>
        <p:txBody>
          <a:bodyPr anchor="t" rtlCol="false" tIns="0" lIns="0" bIns="0" rIns="0">
            <a:spAutoFit/>
          </a:bodyPr>
          <a:lstStyle/>
          <a:p>
            <a:pPr algn="l">
              <a:lnSpc>
                <a:spcPts val="3602"/>
              </a:lnSpc>
            </a:pPr>
            <a:r>
              <a:rPr lang="en-US" sz="2573">
                <a:solidFill>
                  <a:srgbClr val="F1F0EC"/>
                </a:solidFill>
                <a:latin typeface="Gotham 1"/>
                <a:ea typeface="Gotham 1"/>
                <a:cs typeface="Gotham 1"/>
                <a:sym typeface="Gotham 1"/>
              </a:rPr>
              <a:t>How to handle SU crises</a:t>
            </a:r>
          </a:p>
        </p:txBody>
      </p:sp>
      <p:sp>
        <p:nvSpPr>
          <p:cNvPr name="Freeform 14" id="14"/>
          <p:cNvSpPr/>
          <p:nvPr/>
        </p:nvSpPr>
        <p:spPr>
          <a:xfrm flipH="false" flipV="false" rot="0">
            <a:off x="11492232" y="7894983"/>
            <a:ext cx="5512706" cy="1240649"/>
          </a:xfrm>
          <a:custGeom>
            <a:avLst/>
            <a:gdLst/>
            <a:ahLst/>
            <a:cxnLst/>
            <a:rect r="r" b="b" t="t" l="l"/>
            <a:pathLst>
              <a:path h="1240649" w="5512706">
                <a:moveTo>
                  <a:pt x="0" y="0"/>
                </a:moveTo>
                <a:lnTo>
                  <a:pt x="5512706" y="0"/>
                </a:lnTo>
                <a:lnTo>
                  <a:pt x="5512706" y="1240649"/>
                </a:lnTo>
                <a:lnTo>
                  <a:pt x="0" y="1240649"/>
                </a:lnTo>
                <a:lnTo>
                  <a:pt x="0" y="0"/>
                </a:lnTo>
                <a:close/>
              </a:path>
            </a:pathLst>
          </a:custGeom>
          <a:blipFill>
            <a:blip r:embed="rId21">
              <a:extLst>
                <a:ext uri="{96DAC541-7B7A-43D3-8B79-37D633B846F1}">
                  <asvg:svgBlip xmlns:asvg="http://schemas.microsoft.com/office/drawing/2016/SVG/main" r:embed="rId22"/>
                </a:ext>
              </a:extLst>
            </a:blip>
            <a:stretch>
              <a:fillRect l="0" t="0" r="0" b="-214269"/>
            </a:stretch>
          </a:blipFill>
        </p:spPr>
      </p:sp>
      <p:sp>
        <p:nvSpPr>
          <p:cNvPr name="Freeform 15" id="15"/>
          <p:cNvSpPr/>
          <p:nvPr/>
        </p:nvSpPr>
        <p:spPr>
          <a:xfrm flipH="false" flipV="false" rot="0">
            <a:off x="11773753" y="4210368"/>
            <a:ext cx="758197" cy="758197"/>
          </a:xfrm>
          <a:custGeom>
            <a:avLst/>
            <a:gdLst/>
            <a:ahLst/>
            <a:cxnLst/>
            <a:rect r="r" b="b" t="t" l="l"/>
            <a:pathLst>
              <a:path h="758197" w="758197">
                <a:moveTo>
                  <a:pt x="0" y="0"/>
                </a:moveTo>
                <a:lnTo>
                  <a:pt x="758197" y="0"/>
                </a:lnTo>
                <a:lnTo>
                  <a:pt x="758197" y="758197"/>
                </a:lnTo>
                <a:lnTo>
                  <a:pt x="0" y="758197"/>
                </a:lnTo>
                <a:lnTo>
                  <a:pt x="0" y="0"/>
                </a:lnTo>
                <a:close/>
              </a:path>
            </a:pathLst>
          </a:custGeom>
          <a:blipFill>
            <a:blip r:embed="rId23">
              <a:extLst>
                <a:ext uri="{96DAC541-7B7A-43D3-8B79-37D633B846F1}">
                  <asvg:svgBlip xmlns:asvg="http://schemas.microsoft.com/office/drawing/2016/SVG/main" r:embed="rId24"/>
                </a:ext>
              </a:extLst>
            </a:blip>
            <a:stretch>
              <a:fillRect l="0" t="0" r="0" b="0"/>
            </a:stretch>
          </a:blipFill>
        </p:spPr>
      </p:sp>
      <p:sp>
        <p:nvSpPr>
          <p:cNvPr name="Freeform 16" id="16"/>
          <p:cNvSpPr/>
          <p:nvPr/>
        </p:nvSpPr>
        <p:spPr>
          <a:xfrm flipH="false" flipV="false" rot="0">
            <a:off x="11773753" y="5530540"/>
            <a:ext cx="758197" cy="758197"/>
          </a:xfrm>
          <a:custGeom>
            <a:avLst/>
            <a:gdLst/>
            <a:ahLst/>
            <a:cxnLst/>
            <a:rect r="r" b="b" t="t" l="l"/>
            <a:pathLst>
              <a:path h="758197" w="758197">
                <a:moveTo>
                  <a:pt x="0" y="0"/>
                </a:moveTo>
                <a:lnTo>
                  <a:pt x="758197" y="0"/>
                </a:lnTo>
                <a:lnTo>
                  <a:pt x="758197" y="758197"/>
                </a:lnTo>
                <a:lnTo>
                  <a:pt x="0" y="758197"/>
                </a:lnTo>
                <a:lnTo>
                  <a:pt x="0" y="0"/>
                </a:lnTo>
                <a:close/>
              </a:path>
            </a:pathLst>
          </a:custGeom>
          <a:blipFill>
            <a:blip r:embed="rId25">
              <a:extLst>
                <a:ext uri="{96DAC541-7B7A-43D3-8B79-37D633B846F1}">
                  <asvg:svgBlip xmlns:asvg="http://schemas.microsoft.com/office/drawing/2016/SVG/main" r:embed="rId26"/>
                </a:ext>
              </a:extLst>
            </a:blip>
            <a:stretch>
              <a:fillRect l="0" t="0" r="0" b="0"/>
            </a:stretch>
          </a:blipFill>
        </p:spPr>
      </p:sp>
      <p:sp>
        <p:nvSpPr>
          <p:cNvPr name="Freeform 17" id="17"/>
          <p:cNvSpPr/>
          <p:nvPr/>
        </p:nvSpPr>
        <p:spPr>
          <a:xfrm flipH="false" flipV="false" rot="0">
            <a:off x="11773753" y="6851768"/>
            <a:ext cx="758197" cy="758197"/>
          </a:xfrm>
          <a:custGeom>
            <a:avLst/>
            <a:gdLst/>
            <a:ahLst/>
            <a:cxnLst/>
            <a:rect r="r" b="b" t="t" l="l"/>
            <a:pathLst>
              <a:path h="758197" w="758197">
                <a:moveTo>
                  <a:pt x="0" y="0"/>
                </a:moveTo>
                <a:lnTo>
                  <a:pt x="758197" y="0"/>
                </a:lnTo>
                <a:lnTo>
                  <a:pt x="758197" y="758197"/>
                </a:lnTo>
                <a:lnTo>
                  <a:pt x="0" y="758197"/>
                </a:lnTo>
                <a:lnTo>
                  <a:pt x="0" y="0"/>
                </a:lnTo>
                <a:close/>
              </a:path>
            </a:pathLst>
          </a:custGeom>
          <a:blipFill>
            <a:blip r:embed="rId27">
              <a:extLst>
                <a:ext uri="{96DAC541-7B7A-43D3-8B79-37D633B846F1}">
                  <asvg:svgBlip xmlns:asvg="http://schemas.microsoft.com/office/drawing/2016/SVG/main" r:embed="rId28"/>
                </a:ext>
              </a:extLst>
            </a:blip>
            <a:stretch>
              <a:fillRect l="0" t="0" r="0" b="0"/>
            </a:stretch>
          </a:blipFill>
        </p:spPr>
      </p:sp>
      <p:sp>
        <p:nvSpPr>
          <p:cNvPr name="Freeform 18" id="18"/>
          <p:cNvSpPr/>
          <p:nvPr/>
        </p:nvSpPr>
        <p:spPr>
          <a:xfrm flipH="false" flipV="false" rot="0">
            <a:off x="11773753" y="8114058"/>
            <a:ext cx="758197" cy="758197"/>
          </a:xfrm>
          <a:custGeom>
            <a:avLst/>
            <a:gdLst/>
            <a:ahLst/>
            <a:cxnLst/>
            <a:rect r="r" b="b" t="t" l="l"/>
            <a:pathLst>
              <a:path h="758197" w="758197">
                <a:moveTo>
                  <a:pt x="0" y="0"/>
                </a:moveTo>
                <a:lnTo>
                  <a:pt x="758197" y="0"/>
                </a:lnTo>
                <a:lnTo>
                  <a:pt x="758197" y="758197"/>
                </a:lnTo>
                <a:lnTo>
                  <a:pt x="0" y="758197"/>
                </a:lnTo>
                <a:lnTo>
                  <a:pt x="0" y="0"/>
                </a:lnTo>
                <a:close/>
              </a:path>
            </a:pathLst>
          </a:custGeom>
          <a:blipFill>
            <a:blip r:embed="rId29">
              <a:extLst>
                <a:ext uri="{96DAC541-7B7A-43D3-8B79-37D633B846F1}">
                  <asvg:svgBlip xmlns:asvg="http://schemas.microsoft.com/office/drawing/2016/SVG/main" r:embed="rId30"/>
                </a:ext>
              </a:extLst>
            </a:blip>
            <a:stretch>
              <a:fillRect l="0" t="0" r="0" b="0"/>
            </a:stretch>
          </a:blipFill>
        </p:spPr>
      </p:sp>
      <p:sp>
        <p:nvSpPr>
          <p:cNvPr name="TextBox 19" id="19"/>
          <p:cNvSpPr txBox="true"/>
          <p:nvPr/>
        </p:nvSpPr>
        <p:spPr>
          <a:xfrm rot="0">
            <a:off x="1552218" y="2648566"/>
            <a:ext cx="8722012" cy="6380270"/>
          </a:xfrm>
          <a:prstGeom prst="rect">
            <a:avLst/>
          </a:prstGeom>
        </p:spPr>
        <p:txBody>
          <a:bodyPr anchor="t" rtlCol="false" tIns="0" lIns="0" bIns="0" rIns="0">
            <a:spAutoFit/>
          </a:bodyPr>
          <a:lstStyle/>
          <a:p>
            <a:pPr algn="ctr">
              <a:lnSpc>
                <a:spcPts val="16738"/>
              </a:lnSpc>
            </a:pPr>
            <a:r>
              <a:rPr lang="en-US" sz="14306" spc="314">
                <a:solidFill>
                  <a:srgbClr val="000000"/>
                </a:solidFill>
                <a:latin typeface="Pompiere"/>
                <a:ea typeface="Pompiere"/>
                <a:cs typeface="Pompiere"/>
                <a:sym typeface="Pompiere"/>
              </a:rPr>
              <a:t>WHAT THIS TRAINING COVERS</a:t>
            </a:r>
          </a:p>
        </p:txBody>
      </p:sp>
      <p:sp>
        <p:nvSpPr>
          <p:cNvPr name="TextBox 20" id="20"/>
          <p:cNvSpPr txBox="true"/>
          <p:nvPr/>
        </p:nvSpPr>
        <p:spPr>
          <a:xfrm rot="0">
            <a:off x="12872680" y="1518816"/>
            <a:ext cx="3699642" cy="932307"/>
          </a:xfrm>
          <a:prstGeom prst="rect">
            <a:avLst/>
          </a:prstGeom>
        </p:spPr>
        <p:txBody>
          <a:bodyPr anchor="t" rtlCol="false" tIns="0" lIns="0" bIns="0" rIns="0">
            <a:spAutoFit/>
          </a:bodyPr>
          <a:lstStyle/>
          <a:p>
            <a:pPr algn="l">
              <a:lnSpc>
                <a:spcPts val="3738"/>
              </a:lnSpc>
            </a:pPr>
            <a:r>
              <a:rPr lang="en-US" sz="2670" b="true">
                <a:solidFill>
                  <a:srgbClr val="353437"/>
                </a:solidFill>
                <a:latin typeface="Poppins Bold"/>
                <a:ea typeface="Poppins Bold"/>
                <a:cs typeface="Poppins Bold"/>
                <a:sym typeface="Poppins Bold"/>
              </a:rPr>
              <a:t>Your role and office etiqutte</a:t>
            </a:r>
          </a:p>
        </p:txBody>
      </p:sp>
      <p:sp>
        <p:nvSpPr>
          <p:cNvPr name="TextBox 21" id="21"/>
          <p:cNvSpPr txBox="true"/>
          <p:nvPr/>
        </p:nvSpPr>
        <p:spPr>
          <a:xfrm rot="0">
            <a:off x="12872680" y="395872"/>
            <a:ext cx="5243339" cy="508037"/>
          </a:xfrm>
          <a:prstGeom prst="rect">
            <a:avLst/>
          </a:prstGeom>
        </p:spPr>
        <p:txBody>
          <a:bodyPr anchor="t" rtlCol="false" tIns="0" lIns="0" bIns="0" rIns="0">
            <a:spAutoFit/>
          </a:bodyPr>
          <a:lstStyle/>
          <a:p>
            <a:pPr algn="l">
              <a:lnSpc>
                <a:spcPts val="4022"/>
              </a:lnSpc>
            </a:pPr>
            <a:r>
              <a:rPr lang="en-US" sz="2873" b="true">
                <a:solidFill>
                  <a:srgbClr val="353437"/>
                </a:solidFill>
                <a:latin typeface="Poppins Bold"/>
                <a:ea typeface="Poppins Bold"/>
                <a:cs typeface="Poppins Bold"/>
                <a:sym typeface="Poppins Bold"/>
              </a:rPr>
              <a:t>What’s a PTO?</a:t>
            </a:r>
          </a:p>
        </p:txBody>
      </p:sp>
      <p:sp>
        <p:nvSpPr>
          <p:cNvPr name="TextBox 22" id="22"/>
          <p:cNvSpPr txBox="true"/>
          <p:nvPr/>
        </p:nvSpPr>
        <p:spPr>
          <a:xfrm rot="0">
            <a:off x="12872680" y="4322134"/>
            <a:ext cx="3980275" cy="508037"/>
          </a:xfrm>
          <a:prstGeom prst="rect">
            <a:avLst/>
          </a:prstGeom>
        </p:spPr>
        <p:txBody>
          <a:bodyPr anchor="t" rtlCol="false" tIns="0" lIns="0" bIns="0" rIns="0">
            <a:spAutoFit/>
          </a:bodyPr>
          <a:lstStyle/>
          <a:p>
            <a:pPr algn="l">
              <a:lnSpc>
                <a:spcPts val="4022"/>
              </a:lnSpc>
            </a:pPr>
            <a:r>
              <a:rPr lang="en-US" sz="2873" b="true">
                <a:solidFill>
                  <a:srgbClr val="353437"/>
                </a:solidFill>
                <a:latin typeface="Poppins Bold"/>
                <a:ea typeface="Poppins Bold"/>
                <a:cs typeface="Poppins Bold"/>
                <a:sym typeface="Poppins Bold"/>
              </a:rPr>
              <a:t>Employability </a:t>
            </a:r>
          </a:p>
        </p:txBody>
      </p:sp>
      <p:sp>
        <p:nvSpPr>
          <p:cNvPr name="TextBox 23" id="23"/>
          <p:cNvSpPr txBox="true"/>
          <p:nvPr/>
        </p:nvSpPr>
        <p:spPr>
          <a:xfrm rot="0">
            <a:off x="12872680" y="3056504"/>
            <a:ext cx="5243339" cy="508127"/>
          </a:xfrm>
          <a:prstGeom prst="rect">
            <a:avLst/>
          </a:prstGeom>
        </p:spPr>
        <p:txBody>
          <a:bodyPr anchor="t" rtlCol="false" tIns="0" lIns="0" bIns="0" rIns="0">
            <a:spAutoFit/>
          </a:bodyPr>
          <a:lstStyle/>
          <a:p>
            <a:pPr algn="l">
              <a:lnSpc>
                <a:spcPts val="4018"/>
              </a:lnSpc>
            </a:pPr>
            <a:r>
              <a:rPr lang="en-US" sz="2870" b="true">
                <a:solidFill>
                  <a:srgbClr val="353437"/>
                </a:solidFill>
                <a:latin typeface="Poppins Bold"/>
                <a:ea typeface="Poppins Bold"/>
                <a:cs typeface="Poppins Bold"/>
                <a:sym typeface="Poppins Bold"/>
              </a:rPr>
              <a:t>Break</a:t>
            </a:r>
          </a:p>
        </p:txBody>
      </p:sp>
      <p:sp>
        <p:nvSpPr>
          <p:cNvPr name="TextBox 24" id="24"/>
          <p:cNvSpPr txBox="true"/>
          <p:nvPr/>
        </p:nvSpPr>
        <p:spPr>
          <a:xfrm rot="0">
            <a:off x="12872680" y="5616303"/>
            <a:ext cx="3980275" cy="508037"/>
          </a:xfrm>
          <a:prstGeom prst="rect">
            <a:avLst/>
          </a:prstGeom>
        </p:spPr>
        <p:txBody>
          <a:bodyPr anchor="t" rtlCol="false" tIns="0" lIns="0" bIns="0" rIns="0">
            <a:spAutoFit/>
          </a:bodyPr>
          <a:lstStyle/>
          <a:p>
            <a:pPr algn="l">
              <a:lnSpc>
                <a:spcPts val="4022"/>
              </a:lnSpc>
            </a:pPr>
            <a:r>
              <a:rPr lang="en-US" sz="2873" b="true">
                <a:solidFill>
                  <a:srgbClr val="353437"/>
                </a:solidFill>
                <a:latin typeface="Poppins Bold"/>
                <a:ea typeface="Poppins Bold"/>
                <a:cs typeface="Poppins Bold"/>
                <a:sym typeface="Poppins Bold"/>
              </a:rPr>
              <a:t>Networking</a:t>
            </a:r>
          </a:p>
        </p:txBody>
      </p:sp>
      <p:sp>
        <p:nvSpPr>
          <p:cNvPr name="TextBox 25" id="25"/>
          <p:cNvSpPr txBox="true"/>
          <p:nvPr/>
        </p:nvSpPr>
        <p:spPr>
          <a:xfrm rot="0">
            <a:off x="12732364" y="6938748"/>
            <a:ext cx="3980275" cy="508037"/>
          </a:xfrm>
          <a:prstGeom prst="rect">
            <a:avLst/>
          </a:prstGeom>
        </p:spPr>
        <p:txBody>
          <a:bodyPr anchor="t" rtlCol="false" tIns="0" lIns="0" bIns="0" rIns="0">
            <a:spAutoFit/>
          </a:bodyPr>
          <a:lstStyle/>
          <a:p>
            <a:pPr algn="l">
              <a:lnSpc>
                <a:spcPts val="4022"/>
              </a:lnSpc>
            </a:pPr>
            <a:r>
              <a:rPr lang="en-US" sz="2873" b="true">
                <a:solidFill>
                  <a:srgbClr val="353437"/>
                </a:solidFill>
                <a:latin typeface="Poppins Bold"/>
                <a:ea typeface="Poppins Bold"/>
                <a:cs typeface="Poppins Bold"/>
                <a:sym typeface="Poppins Bold"/>
              </a:rPr>
              <a:t>Liberation Months </a:t>
            </a:r>
          </a:p>
        </p:txBody>
      </p:sp>
      <p:sp>
        <p:nvSpPr>
          <p:cNvPr name="TextBox 26" id="26"/>
          <p:cNvSpPr txBox="true"/>
          <p:nvPr/>
        </p:nvSpPr>
        <p:spPr>
          <a:xfrm rot="0">
            <a:off x="12872680" y="7948625"/>
            <a:ext cx="3980275" cy="1012862"/>
          </a:xfrm>
          <a:prstGeom prst="rect">
            <a:avLst/>
          </a:prstGeom>
        </p:spPr>
        <p:txBody>
          <a:bodyPr anchor="t" rtlCol="false" tIns="0" lIns="0" bIns="0" rIns="0">
            <a:spAutoFit/>
          </a:bodyPr>
          <a:lstStyle/>
          <a:p>
            <a:pPr algn="l">
              <a:lnSpc>
                <a:spcPts val="4022"/>
              </a:lnSpc>
            </a:pPr>
            <a:r>
              <a:rPr lang="en-US" sz="2873" b="true">
                <a:solidFill>
                  <a:srgbClr val="3D3A37"/>
                </a:solidFill>
                <a:latin typeface="Poppins Bold"/>
                <a:ea typeface="Poppins Bold"/>
                <a:cs typeface="Poppins Bold"/>
                <a:sym typeface="Poppins Bold"/>
              </a:rPr>
              <a:t>Questions and Thank you!</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5111" r="0" b="-15111"/>
            </a:stretch>
          </a:blipFill>
        </p:spPr>
      </p:sp>
      <p:sp>
        <p:nvSpPr>
          <p:cNvPr name="Freeform 3" id="3"/>
          <p:cNvSpPr/>
          <p:nvPr/>
        </p:nvSpPr>
        <p:spPr>
          <a:xfrm flipH="false" flipV="false" rot="0">
            <a:off x="14395627" y="9258300"/>
            <a:ext cx="3632699" cy="934123"/>
          </a:xfrm>
          <a:custGeom>
            <a:avLst/>
            <a:gdLst/>
            <a:ahLst/>
            <a:cxnLst/>
            <a:rect r="r" b="b" t="t" l="l"/>
            <a:pathLst>
              <a:path h="934123" w="3632699">
                <a:moveTo>
                  <a:pt x="0" y="0"/>
                </a:moveTo>
                <a:lnTo>
                  <a:pt x="3632699" y="0"/>
                </a:lnTo>
                <a:lnTo>
                  <a:pt x="3632699" y="934123"/>
                </a:lnTo>
                <a:lnTo>
                  <a:pt x="0" y="934123"/>
                </a:lnTo>
                <a:lnTo>
                  <a:pt x="0" y="0"/>
                </a:lnTo>
                <a:close/>
              </a:path>
            </a:pathLst>
          </a:custGeom>
          <a:blipFill>
            <a:blip r:embed="rId3"/>
            <a:stretch>
              <a:fillRect l="0" t="0" r="0" b="0"/>
            </a:stretch>
          </a:blipFill>
        </p:spPr>
      </p:sp>
      <p:sp>
        <p:nvSpPr>
          <p:cNvPr name="Freeform 4" id="4"/>
          <p:cNvSpPr/>
          <p:nvPr/>
        </p:nvSpPr>
        <p:spPr>
          <a:xfrm flipH="false" flipV="false" rot="665414">
            <a:off x="6415195" y="2781266"/>
            <a:ext cx="7437394" cy="6368268"/>
          </a:xfrm>
          <a:custGeom>
            <a:avLst/>
            <a:gdLst/>
            <a:ahLst/>
            <a:cxnLst/>
            <a:rect r="r" b="b" t="t" l="l"/>
            <a:pathLst>
              <a:path h="6368268" w="7437394">
                <a:moveTo>
                  <a:pt x="0" y="0"/>
                </a:moveTo>
                <a:lnTo>
                  <a:pt x="7437394" y="0"/>
                </a:lnTo>
                <a:lnTo>
                  <a:pt x="7437394" y="6368268"/>
                </a:lnTo>
                <a:lnTo>
                  <a:pt x="0" y="6368268"/>
                </a:lnTo>
                <a:lnTo>
                  <a:pt x="0" y="0"/>
                </a:lnTo>
                <a:close/>
              </a:path>
            </a:pathLst>
          </a:custGeom>
          <a:blipFill>
            <a:blip r:embed="rId4"/>
            <a:stretch>
              <a:fillRect l="0" t="0" r="0" b="0"/>
            </a:stretch>
          </a:blipFill>
        </p:spPr>
      </p:sp>
      <p:sp>
        <p:nvSpPr>
          <p:cNvPr name="TextBox 5" id="5"/>
          <p:cNvSpPr txBox="true"/>
          <p:nvPr/>
        </p:nvSpPr>
        <p:spPr>
          <a:xfrm rot="0">
            <a:off x="-2624028" y="772263"/>
            <a:ext cx="23673633" cy="1353156"/>
          </a:xfrm>
          <a:prstGeom prst="rect">
            <a:avLst/>
          </a:prstGeom>
        </p:spPr>
        <p:txBody>
          <a:bodyPr anchor="t" rtlCol="false" tIns="0" lIns="0" bIns="0" rIns="0">
            <a:spAutoFit/>
          </a:bodyPr>
          <a:lstStyle/>
          <a:p>
            <a:pPr algn="ctr">
              <a:lnSpc>
                <a:spcPts val="9941"/>
              </a:lnSpc>
              <a:spcBef>
                <a:spcPct val="0"/>
              </a:spcBef>
            </a:pPr>
            <a:r>
              <a:rPr lang="en-US" sz="7101">
                <a:solidFill>
                  <a:srgbClr val="414141"/>
                </a:solidFill>
                <a:latin typeface="Gotham 1"/>
                <a:ea typeface="Gotham 1"/>
                <a:cs typeface="Gotham 1"/>
                <a:sym typeface="Gotham 1"/>
              </a:rPr>
              <a:t>Icebreaker</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6301" r="-1828" b="-16301"/>
            </a:stretch>
          </a:blipFill>
        </p:spPr>
      </p:sp>
      <p:sp>
        <p:nvSpPr>
          <p:cNvPr name="Freeform 3" id="3"/>
          <p:cNvSpPr/>
          <p:nvPr/>
        </p:nvSpPr>
        <p:spPr>
          <a:xfrm flipH="false" flipV="false" rot="0">
            <a:off x="4845108" y="2079837"/>
            <a:ext cx="8481345" cy="5451818"/>
          </a:xfrm>
          <a:custGeom>
            <a:avLst/>
            <a:gdLst/>
            <a:ahLst/>
            <a:cxnLst/>
            <a:rect r="r" b="b" t="t" l="l"/>
            <a:pathLst>
              <a:path h="5451818" w="8481345">
                <a:moveTo>
                  <a:pt x="0" y="0"/>
                </a:moveTo>
                <a:lnTo>
                  <a:pt x="8481345" y="0"/>
                </a:lnTo>
                <a:lnTo>
                  <a:pt x="8481345" y="5451818"/>
                </a:lnTo>
                <a:lnTo>
                  <a:pt x="0" y="5451818"/>
                </a:lnTo>
                <a:lnTo>
                  <a:pt x="0" y="0"/>
                </a:lnTo>
                <a:close/>
              </a:path>
            </a:pathLst>
          </a:custGeom>
          <a:blipFill>
            <a:blip r:embed="rId3">
              <a:extLst>
                <a:ext uri="{96DAC541-7B7A-43D3-8B79-37D633B846F1}">
                  <asvg:svgBlip xmlns:asvg="http://schemas.microsoft.com/office/drawing/2016/SVG/main" r:embed="rId4"/>
                </a:ext>
              </a:extLst>
            </a:blip>
            <a:stretch>
              <a:fillRect l="-7958" t="0" r="0" b="0"/>
            </a:stretch>
          </a:blipFill>
        </p:spPr>
      </p:sp>
      <p:sp>
        <p:nvSpPr>
          <p:cNvPr name="Freeform 4" id="4"/>
          <p:cNvSpPr/>
          <p:nvPr/>
        </p:nvSpPr>
        <p:spPr>
          <a:xfrm flipH="false" flipV="false" rot="424431">
            <a:off x="5533918" y="5687822"/>
            <a:ext cx="693246" cy="851083"/>
          </a:xfrm>
          <a:custGeom>
            <a:avLst/>
            <a:gdLst/>
            <a:ahLst/>
            <a:cxnLst/>
            <a:rect r="r" b="b" t="t" l="l"/>
            <a:pathLst>
              <a:path h="851083" w="693246">
                <a:moveTo>
                  <a:pt x="0" y="0"/>
                </a:moveTo>
                <a:lnTo>
                  <a:pt x="693246" y="0"/>
                </a:lnTo>
                <a:lnTo>
                  <a:pt x="693246" y="851083"/>
                </a:lnTo>
                <a:lnTo>
                  <a:pt x="0" y="85108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424431">
            <a:off x="11605463" y="6152811"/>
            <a:ext cx="693246" cy="851083"/>
          </a:xfrm>
          <a:custGeom>
            <a:avLst/>
            <a:gdLst/>
            <a:ahLst/>
            <a:cxnLst/>
            <a:rect r="r" b="b" t="t" l="l"/>
            <a:pathLst>
              <a:path h="851083" w="693246">
                <a:moveTo>
                  <a:pt x="0" y="0"/>
                </a:moveTo>
                <a:lnTo>
                  <a:pt x="693245" y="0"/>
                </a:lnTo>
                <a:lnTo>
                  <a:pt x="693245" y="851083"/>
                </a:lnTo>
                <a:lnTo>
                  <a:pt x="0" y="85108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424431">
            <a:off x="7012198" y="2563622"/>
            <a:ext cx="693246" cy="851083"/>
          </a:xfrm>
          <a:custGeom>
            <a:avLst/>
            <a:gdLst/>
            <a:ahLst/>
            <a:cxnLst/>
            <a:rect r="r" b="b" t="t" l="l"/>
            <a:pathLst>
              <a:path h="851083" w="693246">
                <a:moveTo>
                  <a:pt x="0" y="0"/>
                </a:moveTo>
                <a:lnTo>
                  <a:pt x="693246" y="0"/>
                </a:lnTo>
                <a:lnTo>
                  <a:pt x="693246" y="851083"/>
                </a:lnTo>
                <a:lnTo>
                  <a:pt x="0" y="85108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false" flipV="false" rot="0">
            <a:off x="13942337" y="5527041"/>
            <a:ext cx="3008947" cy="4114800"/>
          </a:xfrm>
          <a:custGeom>
            <a:avLst/>
            <a:gdLst/>
            <a:ahLst/>
            <a:cxnLst/>
            <a:rect r="r" b="b" t="t" l="l"/>
            <a:pathLst>
              <a:path h="4114800" w="3008947">
                <a:moveTo>
                  <a:pt x="0" y="0"/>
                </a:moveTo>
                <a:lnTo>
                  <a:pt x="3008948" y="0"/>
                </a:lnTo>
                <a:lnTo>
                  <a:pt x="3008948"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8" id="8"/>
          <p:cNvSpPr/>
          <p:nvPr/>
        </p:nvSpPr>
        <p:spPr>
          <a:xfrm flipH="false" flipV="false" rot="0">
            <a:off x="1088448" y="5648375"/>
            <a:ext cx="3137535" cy="4114800"/>
          </a:xfrm>
          <a:custGeom>
            <a:avLst/>
            <a:gdLst/>
            <a:ahLst/>
            <a:cxnLst/>
            <a:rect r="r" b="b" t="t" l="l"/>
            <a:pathLst>
              <a:path h="4114800" w="3137535">
                <a:moveTo>
                  <a:pt x="0" y="0"/>
                </a:moveTo>
                <a:lnTo>
                  <a:pt x="3137535" y="0"/>
                </a:lnTo>
                <a:lnTo>
                  <a:pt x="3137535"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9" id="9"/>
          <p:cNvSpPr txBox="true"/>
          <p:nvPr/>
        </p:nvSpPr>
        <p:spPr>
          <a:xfrm rot="0">
            <a:off x="4935049" y="4617084"/>
            <a:ext cx="8481345" cy="909956"/>
          </a:xfrm>
          <a:prstGeom prst="rect">
            <a:avLst/>
          </a:prstGeom>
        </p:spPr>
        <p:txBody>
          <a:bodyPr anchor="t" rtlCol="false" tIns="0" lIns="0" bIns="0" rIns="0">
            <a:spAutoFit/>
          </a:bodyPr>
          <a:lstStyle/>
          <a:p>
            <a:pPr algn="ctr">
              <a:lnSpc>
                <a:spcPts val="7069"/>
              </a:lnSpc>
            </a:pPr>
            <a:r>
              <a:rPr lang="en-US" sz="5049">
                <a:solidFill>
                  <a:srgbClr val="FFFFFF"/>
                </a:solidFill>
                <a:latin typeface="Poppins"/>
                <a:ea typeface="Poppins"/>
                <a:cs typeface="Poppins"/>
                <a:sym typeface="Poppins"/>
              </a:rPr>
              <a:t>what is a PTO?</a:t>
            </a:r>
          </a:p>
        </p:txBody>
      </p:sp>
      <p:sp>
        <p:nvSpPr>
          <p:cNvPr name="TextBox 10" id="10"/>
          <p:cNvSpPr txBox="true"/>
          <p:nvPr/>
        </p:nvSpPr>
        <p:spPr>
          <a:xfrm rot="0">
            <a:off x="6062653" y="8134056"/>
            <a:ext cx="6226136" cy="1134540"/>
          </a:xfrm>
          <a:prstGeom prst="rect">
            <a:avLst/>
          </a:prstGeom>
        </p:spPr>
        <p:txBody>
          <a:bodyPr anchor="t" rtlCol="false" tIns="0" lIns="0" bIns="0" rIns="0">
            <a:spAutoFit/>
          </a:bodyPr>
          <a:lstStyle/>
          <a:p>
            <a:pPr algn="ctr">
              <a:lnSpc>
                <a:spcPts val="8866"/>
              </a:lnSpc>
            </a:pPr>
            <a:r>
              <a:rPr lang="en-US" sz="6333">
                <a:solidFill>
                  <a:srgbClr val="000000"/>
                </a:solidFill>
                <a:latin typeface="Poppins"/>
                <a:ea typeface="Poppins"/>
                <a:cs typeface="Poppins"/>
                <a:sym typeface="Poppins"/>
              </a:rPr>
              <a:t>think pair share</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6301" r="-1828" b="-16301"/>
            </a:stretch>
          </a:blipFill>
        </p:spPr>
      </p:sp>
      <p:sp>
        <p:nvSpPr>
          <p:cNvPr name="Freeform 3" id="3"/>
          <p:cNvSpPr/>
          <p:nvPr/>
        </p:nvSpPr>
        <p:spPr>
          <a:xfrm flipH="false" flipV="false" rot="0">
            <a:off x="7888741" y="7615575"/>
            <a:ext cx="693246" cy="851083"/>
          </a:xfrm>
          <a:custGeom>
            <a:avLst/>
            <a:gdLst/>
            <a:ahLst/>
            <a:cxnLst/>
            <a:rect r="r" b="b" t="t" l="l"/>
            <a:pathLst>
              <a:path h="851083" w="693246">
                <a:moveTo>
                  <a:pt x="0" y="0"/>
                </a:moveTo>
                <a:lnTo>
                  <a:pt x="693246" y="0"/>
                </a:lnTo>
                <a:lnTo>
                  <a:pt x="693246" y="851083"/>
                </a:lnTo>
                <a:lnTo>
                  <a:pt x="0" y="85108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1653113" y="1402445"/>
            <a:ext cx="8644949" cy="930275"/>
          </a:xfrm>
          <a:prstGeom prst="rect">
            <a:avLst/>
          </a:prstGeom>
        </p:spPr>
        <p:txBody>
          <a:bodyPr anchor="t" rtlCol="false" tIns="0" lIns="0" bIns="0" rIns="0">
            <a:spAutoFit/>
          </a:bodyPr>
          <a:lstStyle/>
          <a:p>
            <a:pPr algn="ctr">
              <a:lnSpc>
                <a:spcPts val="6999"/>
              </a:lnSpc>
            </a:pPr>
          </a:p>
        </p:txBody>
      </p:sp>
      <p:sp>
        <p:nvSpPr>
          <p:cNvPr name="TextBox 5" id="5"/>
          <p:cNvSpPr txBox="true"/>
          <p:nvPr/>
        </p:nvSpPr>
        <p:spPr>
          <a:xfrm rot="0">
            <a:off x="5213603" y="1889661"/>
            <a:ext cx="8644949" cy="930275"/>
          </a:xfrm>
          <a:prstGeom prst="rect">
            <a:avLst/>
          </a:prstGeom>
        </p:spPr>
        <p:txBody>
          <a:bodyPr anchor="t" rtlCol="false" tIns="0" lIns="0" bIns="0" rIns="0">
            <a:spAutoFit/>
          </a:bodyPr>
          <a:lstStyle/>
          <a:p>
            <a:pPr algn="ctr">
              <a:lnSpc>
                <a:spcPts val="6999"/>
              </a:lnSpc>
            </a:pPr>
            <a:r>
              <a:rPr lang="en-US" b="true" sz="6999">
                <a:solidFill>
                  <a:srgbClr val="F6F1E8"/>
                </a:solidFill>
                <a:latin typeface="Genty Sans"/>
                <a:ea typeface="Genty Sans"/>
                <a:cs typeface="Genty Sans"/>
                <a:sym typeface="Genty Sans"/>
              </a:rPr>
              <a:t>A&amp;O!</a:t>
            </a:r>
          </a:p>
        </p:txBody>
      </p:sp>
      <p:sp>
        <p:nvSpPr>
          <p:cNvPr name="Freeform 6" id="6"/>
          <p:cNvSpPr/>
          <p:nvPr/>
        </p:nvSpPr>
        <p:spPr>
          <a:xfrm flipH="false" flipV="false" rot="0">
            <a:off x="6869464" y="277858"/>
            <a:ext cx="4549073" cy="2924149"/>
          </a:xfrm>
          <a:custGeom>
            <a:avLst/>
            <a:gdLst/>
            <a:ahLst/>
            <a:cxnLst/>
            <a:rect r="r" b="b" t="t" l="l"/>
            <a:pathLst>
              <a:path h="2924149" w="4549073">
                <a:moveTo>
                  <a:pt x="0" y="0"/>
                </a:moveTo>
                <a:lnTo>
                  <a:pt x="4549072" y="0"/>
                </a:lnTo>
                <a:lnTo>
                  <a:pt x="4549072" y="2924149"/>
                </a:lnTo>
                <a:lnTo>
                  <a:pt x="0" y="2924149"/>
                </a:lnTo>
                <a:lnTo>
                  <a:pt x="0" y="0"/>
                </a:lnTo>
                <a:close/>
              </a:path>
            </a:pathLst>
          </a:custGeom>
          <a:blipFill>
            <a:blip r:embed="rId5">
              <a:extLst>
                <a:ext uri="{96DAC541-7B7A-43D3-8B79-37D633B846F1}">
                  <asvg:svgBlip xmlns:asvg="http://schemas.microsoft.com/office/drawing/2016/SVG/main" r:embed="rId6"/>
                </a:ext>
              </a:extLst>
            </a:blip>
            <a:stretch>
              <a:fillRect l="-7958" t="0" r="0" b="0"/>
            </a:stretch>
          </a:blipFill>
        </p:spPr>
      </p:sp>
      <p:sp>
        <p:nvSpPr>
          <p:cNvPr name="TextBox 7" id="7"/>
          <p:cNvSpPr txBox="true"/>
          <p:nvPr/>
        </p:nvSpPr>
        <p:spPr>
          <a:xfrm rot="0">
            <a:off x="4821526" y="1471390"/>
            <a:ext cx="8644949" cy="930275"/>
          </a:xfrm>
          <a:prstGeom prst="rect">
            <a:avLst/>
          </a:prstGeom>
        </p:spPr>
        <p:txBody>
          <a:bodyPr anchor="t" rtlCol="false" tIns="0" lIns="0" bIns="0" rIns="0">
            <a:spAutoFit/>
          </a:bodyPr>
          <a:lstStyle/>
          <a:p>
            <a:pPr algn="ctr">
              <a:lnSpc>
                <a:spcPts val="6999"/>
              </a:lnSpc>
            </a:pPr>
            <a:r>
              <a:rPr lang="en-US" b="true" sz="6999">
                <a:solidFill>
                  <a:srgbClr val="F6F1E8"/>
                </a:solidFill>
                <a:latin typeface="Genty Sans"/>
                <a:ea typeface="Genty Sans"/>
                <a:cs typeface="Genty Sans"/>
                <a:sym typeface="Genty Sans"/>
              </a:rPr>
              <a:t>PTO</a:t>
            </a:r>
          </a:p>
        </p:txBody>
      </p:sp>
      <p:sp>
        <p:nvSpPr>
          <p:cNvPr name="Freeform 8" id="8"/>
          <p:cNvSpPr/>
          <p:nvPr/>
        </p:nvSpPr>
        <p:spPr>
          <a:xfrm flipH="false" flipV="false" rot="-562096">
            <a:off x="7408769" y="1851655"/>
            <a:ext cx="693246" cy="851083"/>
          </a:xfrm>
          <a:custGeom>
            <a:avLst/>
            <a:gdLst/>
            <a:ahLst/>
            <a:cxnLst/>
            <a:rect r="r" b="b" t="t" l="l"/>
            <a:pathLst>
              <a:path h="851083" w="693246">
                <a:moveTo>
                  <a:pt x="0" y="0"/>
                </a:moveTo>
                <a:lnTo>
                  <a:pt x="693245" y="0"/>
                </a:lnTo>
                <a:lnTo>
                  <a:pt x="693245" y="851083"/>
                </a:lnTo>
                <a:lnTo>
                  <a:pt x="0" y="85108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9" id="9"/>
          <p:cNvGrpSpPr/>
          <p:nvPr/>
        </p:nvGrpSpPr>
        <p:grpSpPr>
          <a:xfrm rot="0">
            <a:off x="1077932" y="4442240"/>
            <a:ext cx="5791532" cy="1402519"/>
            <a:chOff x="0" y="0"/>
            <a:chExt cx="1525342" cy="369388"/>
          </a:xfrm>
        </p:grpSpPr>
        <p:sp>
          <p:nvSpPr>
            <p:cNvPr name="Freeform 10" id="10"/>
            <p:cNvSpPr/>
            <p:nvPr/>
          </p:nvSpPr>
          <p:spPr>
            <a:xfrm flipH="false" flipV="false" rot="0">
              <a:off x="0" y="0"/>
              <a:ext cx="1525342" cy="369388"/>
            </a:xfrm>
            <a:custGeom>
              <a:avLst/>
              <a:gdLst/>
              <a:ahLst/>
              <a:cxnLst/>
              <a:rect r="r" b="b" t="t" l="l"/>
              <a:pathLst>
                <a:path h="369388" w="1525342">
                  <a:moveTo>
                    <a:pt x="68175" y="0"/>
                  </a:moveTo>
                  <a:lnTo>
                    <a:pt x="1457167" y="0"/>
                  </a:lnTo>
                  <a:cubicBezTo>
                    <a:pt x="1475248" y="0"/>
                    <a:pt x="1492588" y="7183"/>
                    <a:pt x="1505374" y="19968"/>
                  </a:cubicBezTo>
                  <a:cubicBezTo>
                    <a:pt x="1518159" y="32753"/>
                    <a:pt x="1525342" y="50094"/>
                    <a:pt x="1525342" y="68175"/>
                  </a:cubicBezTo>
                  <a:lnTo>
                    <a:pt x="1525342" y="301213"/>
                  </a:lnTo>
                  <a:cubicBezTo>
                    <a:pt x="1525342" y="319294"/>
                    <a:pt x="1518159" y="336635"/>
                    <a:pt x="1505374" y="349420"/>
                  </a:cubicBezTo>
                  <a:cubicBezTo>
                    <a:pt x="1492588" y="362205"/>
                    <a:pt x="1475248" y="369388"/>
                    <a:pt x="1457167" y="369388"/>
                  </a:cubicBezTo>
                  <a:lnTo>
                    <a:pt x="68175" y="369388"/>
                  </a:lnTo>
                  <a:cubicBezTo>
                    <a:pt x="50094" y="369388"/>
                    <a:pt x="32753" y="362205"/>
                    <a:pt x="19968" y="349420"/>
                  </a:cubicBezTo>
                  <a:cubicBezTo>
                    <a:pt x="7183" y="336635"/>
                    <a:pt x="0" y="319294"/>
                    <a:pt x="0" y="301213"/>
                  </a:cubicBezTo>
                  <a:lnTo>
                    <a:pt x="0" y="68175"/>
                  </a:lnTo>
                  <a:cubicBezTo>
                    <a:pt x="0" y="50094"/>
                    <a:pt x="7183" y="32753"/>
                    <a:pt x="19968" y="19968"/>
                  </a:cubicBezTo>
                  <a:cubicBezTo>
                    <a:pt x="32753" y="7183"/>
                    <a:pt x="50094" y="0"/>
                    <a:pt x="68175" y="0"/>
                  </a:cubicBezTo>
                  <a:close/>
                </a:path>
              </a:pathLst>
            </a:custGeom>
            <a:solidFill>
              <a:srgbClr val="F2F2F2"/>
            </a:solidFill>
            <a:ln w="38100" cap="rnd">
              <a:solidFill>
                <a:srgbClr val="EFB625"/>
              </a:solidFill>
              <a:prstDash val="solid"/>
              <a:round/>
            </a:ln>
          </p:spPr>
        </p:sp>
        <p:sp>
          <p:nvSpPr>
            <p:cNvPr name="TextBox 11" id="11"/>
            <p:cNvSpPr txBox="true"/>
            <p:nvPr/>
          </p:nvSpPr>
          <p:spPr>
            <a:xfrm>
              <a:off x="0" y="85725"/>
              <a:ext cx="1525342" cy="283663"/>
            </a:xfrm>
            <a:prstGeom prst="rect">
              <a:avLst/>
            </a:prstGeom>
          </p:spPr>
          <p:txBody>
            <a:bodyPr anchor="ctr" rtlCol="false" tIns="50800" lIns="50800" bIns="50800" rIns="50800"/>
            <a:lstStyle/>
            <a:p>
              <a:pPr algn="ctr">
                <a:lnSpc>
                  <a:spcPts val="1925"/>
                </a:lnSpc>
              </a:pPr>
            </a:p>
          </p:txBody>
        </p:sp>
      </p:grpSp>
      <p:grpSp>
        <p:nvGrpSpPr>
          <p:cNvPr name="Group 12" id="12"/>
          <p:cNvGrpSpPr/>
          <p:nvPr/>
        </p:nvGrpSpPr>
        <p:grpSpPr>
          <a:xfrm rot="0">
            <a:off x="7888741" y="4903917"/>
            <a:ext cx="5833276" cy="2007987"/>
            <a:chOff x="0" y="0"/>
            <a:chExt cx="1536336" cy="528853"/>
          </a:xfrm>
        </p:grpSpPr>
        <p:sp>
          <p:nvSpPr>
            <p:cNvPr name="Freeform 13" id="13"/>
            <p:cNvSpPr/>
            <p:nvPr/>
          </p:nvSpPr>
          <p:spPr>
            <a:xfrm flipH="false" flipV="false" rot="0">
              <a:off x="0" y="0"/>
              <a:ext cx="1536336" cy="528853"/>
            </a:xfrm>
            <a:custGeom>
              <a:avLst/>
              <a:gdLst/>
              <a:ahLst/>
              <a:cxnLst/>
              <a:rect r="r" b="b" t="t" l="l"/>
              <a:pathLst>
                <a:path h="528853" w="1536336">
                  <a:moveTo>
                    <a:pt x="67687" y="0"/>
                  </a:moveTo>
                  <a:lnTo>
                    <a:pt x="1468649" y="0"/>
                  </a:lnTo>
                  <a:cubicBezTo>
                    <a:pt x="1506032" y="0"/>
                    <a:pt x="1536336" y="30305"/>
                    <a:pt x="1536336" y="67687"/>
                  </a:cubicBezTo>
                  <a:lnTo>
                    <a:pt x="1536336" y="461166"/>
                  </a:lnTo>
                  <a:cubicBezTo>
                    <a:pt x="1536336" y="498548"/>
                    <a:pt x="1506032" y="528853"/>
                    <a:pt x="1468649" y="528853"/>
                  </a:cubicBezTo>
                  <a:lnTo>
                    <a:pt x="67687" y="528853"/>
                  </a:lnTo>
                  <a:cubicBezTo>
                    <a:pt x="30305" y="528853"/>
                    <a:pt x="0" y="498548"/>
                    <a:pt x="0" y="461166"/>
                  </a:cubicBezTo>
                  <a:lnTo>
                    <a:pt x="0" y="67687"/>
                  </a:lnTo>
                  <a:cubicBezTo>
                    <a:pt x="0" y="30305"/>
                    <a:pt x="30305" y="0"/>
                    <a:pt x="67687" y="0"/>
                  </a:cubicBezTo>
                  <a:close/>
                </a:path>
              </a:pathLst>
            </a:custGeom>
            <a:solidFill>
              <a:srgbClr val="F2F2F2"/>
            </a:solidFill>
            <a:ln w="38100" cap="rnd">
              <a:solidFill>
                <a:srgbClr val="EFB625"/>
              </a:solidFill>
              <a:prstDash val="solid"/>
              <a:round/>
            </a:ln>
          </p:spPr>
        </p:sp>
        <p:sp>
          <p:nvSpPr>
            <p:cNvPr name="TextBox 14" id="14"/>
            <p:cNvSpPr txBox="true"/>
            <p:nvPr/>
          </p:nvSpPr>
          <p:spPr>
            <a:xfrm>
              <a:off x="0" y="85725"/>
              <a:ext cx="1536336" cy="443128"/>
            </a:xfrm>
            <a:prstGeom prst="rect">
              <a:avLst/>
            </a:prstGeom>
          </p:spPr>
          <p:txBody>
            <a:bodyPr anchor="ctr" rtlCol="false" tIns="50800" lIns="50800" bIns="50800" rIns="50800"/>
            <a:lstStyle/>
            <a:p>
              <a:pPr algn="ctr">
                <a:lnSpc>
                  <a:spcPts val="1925"/>
                </a:lnSpc>
              </a:pPr>
            </a:p>
          </p:txBody>
        </p:sp>
      </p:grpSp>
      <p:grpSp>
        <p:nvGrpSpPr>
          <p:cNvPr name="Group 15" id="15"/>
          <p:cNvGrpSpPr/>
          <p:nvPr/>
        </p:nvGrpSpPr>
        <p:grpSpPr>
          <a:xfrm rot="0">
            <a:off x="1552591" y="7106648"/>
            <a:ext cx="5791532" cy="2470416"/>
            <a:chOff x="0" y="0"/>
            <a:chExt cx="1525342" cy="650645"/>
          </a:xfrm>
        </p:grpSpPr>
        <p:sp>
          <p:nvSpPr>
            <p:cNvPr name="Freeform 16" id="16"/>
            <p:cNvSpPr/>
            <p:nvPr/>
          </p:nvSpPr>
          <p:spPr>
            <a:xfrm flipH="false" flipV="false" rot="0">
              <a:off x="0" y="0"/>
              <a:ext cx="1525342" cy="650645"/>
            </a:xfrm>
            <a:custGeom>
              <a:avLst/>
              <a:gdLst/>
              <a:ahLst/>
              <a:cxnLst/>
              <a:rect r="r" b="b" t="t" l="l"/>
              <a:pathLst>
                <a:path h="650645" w="1525342">
                  <a:moveTo>
                    <a:pt x="68175" y="0"/>
                  </a:moveTo>
                  <a:lnTo>
                    <a:pt x="1457167" y="0"/>
                  </a:lnTo>
                  <a:cubicBezTo>
                    <a:pt x="1475248" y="0"/>
                    <a:pt x="1492588" y="7183"/>
                    <a:pt x="1505374" y="19968"/>
                  </a:cubicBezTo>
                  <a:cubicBezTo>
                    <a:pt x="1518159" y="32753"/>
                    <a:pt x="1525342" y="50094"/>
                    <a:pt x="1525342" y="68175"/>
                  </a:cubicBezTo>
                  <a:lnTo>
                    <a:pt x="1525342" y="582470"/>
                  </a:lnTo>
                  <a:cubicBezTo>
                    <a:pt x="1525342" y="600551"/>
                    <a:pt x="1518159" y="617891"/>
                    <a:pt x="1505374" y="630677"/>
                  </a:cubicBezTo>
                  <a:cubicBezTo>
                    <a:pt x="1492588" y="643462"/>
                    <a:pt x="1475248" y="650645"/>
                    <a:pt x="1457167" y="650645"/>
                  </a:cubicBezTo>
                  <a:lnTo>
                    <a:pt x="68175" y="650645"/>
                  </a:lnTo>
                  <a:cubicBezTo>
                    <a:pt x="50094" y="650645"/>
                    <a:pt x="32753" y="643462"/>
                    <a:pt x="19968" y="630677"/>
                  </a:cubicBezTo>
                  <a:cubicBezTo>
                    <a:pt x="7183" y="617891"/>
                    <a:pt x="0" y="600551"/>
                    <a:pt x="0" y="582470"/>
                  </a:cubicBezTo>
                  <a:lnTo>
                    <a:pt x="0" y="68175"/>
                  </a:lnTo>
                  <a:cubicBezTo>
                    <a:pt x="0" y="50094"/>
                    <a:pt x="7183" y="32753"/>
                    <a:pt x="19968" y="19968"/>
                  </a:cubicBezTo>
                  <a:cubicBezTo>
                    <a:pt x="32753" y="7183"/>
                    <a:pt x="50094" y="0"/>
                    <a:pt x="68175" y="0"/>
                  </a:cubicBezTo>
                  <a:close/>
                </a:path>
              </a:pathLst>
            </a:custGeom>
            <a:solidFill>
              <a:srgbClr val="F2F2F2"/>
            </a:solidFill>
            <a:ln w="38100" cap="rnd">
              <a:solidFill>
                <a:srgbClr val="EFB625"/>
              </a:solidFill>
              <a:prstDash val="solid"/>
              <a:round/>
            </a:ln>
          </p:spPr>
        </p:sp>
        <p:sp>
          <p:nvSpPr>
            <p:cNvPr name="TextBox 17" id="17"/>
            <p:cNvSpPr txBox="true"/>
            <p:nvPr/>
          </p:nvSpPr>
          <p:spPr>
            <a:xfrm>
              <a:off x="0" y="85725"/>
              <a:ext cx="1525342" cy="564920"/>
            </a:xfrm>
            <a:prstGeom prst="rect">
              <a:avLst/>
            </a:prstGeom>
          </p:spPr>
          <p:txBody>
            <a:bodyPr anchor="ctr" rtlCol="false" tIns="50800" lIns="50800" bIns="50800" rIns="50800"/>
            <a:lstStyle/>
            <a:p>
              <a:pPr algn="ctr">
                <a:lnSpc>
                  <a:spcPts val="1925"/>
                </a:lnSpc>
              </a:pPr>
            </a:p>
          </p:txBody>
        </p:sp>
      </p:grpSp>
      <p:grpSp>
        <p:nvGrpSpPr>
          <p:cNvPr name="Group 18" id="18"/>
          <p:cNvGrpSpPr/>
          <p:nvPr/>
        </p:nvGrpSpPr>
        <p:grpSpPr>
          <a:xfrm rot="0">
            <a:off x="10779441" y="7644395"/>
            <a:ext cx="5833276" cy="1644527"/>
            <a:chOff x="0" y="0"/>
            <a:chExt cx="1536336" cy="433126"/>
          </a:xfrm>
        </p:grpSpPr>
        <p:sp>
          <p:nvSpPr>
            <p:cNvPr name="Freeform 19" id="19"/>
            <p:cNvSpPr/>
            <p:nvPr/>
          </p:nvSpPr>
          <p:spPr>
            <a:xfrm flipH="false" flipV="false" rot="0">
              <a:off x="0" y="0"/>
              <a:ext cx="1536336" cy="433126"/>
            </a:xfrm>
            <a:custGeom>
              <a:avLst/>
              <a:gdLst/>
              <a:ahLst/>
              <a:cxnLst/>
              <a:rect r="r" b="b" t="t" l="l"/>
              <a:pathLst>
                <a:path h="433126" w="1536336">
                  <a:moveTo>
                    <a:pt x="67687" y="0"/>
                  </a:moveTo>
                  <a:lnTo>
                    <a:pt x="1468649" y="0"/>
                  </a:lnTo>
                  <a:cubicBezTo>
                    <a:pt x="1506032" y="0"/>
                    <a:pt x="1536336" y="30305"/>
                    <a:pt x="1536336" y="67687"/>
                  </a:cubicBezTo>
                  <a:lnTo>
                    <a:pt x="1536336" y="365439"/>
                  </a:lnTo>
                  <a:cubicBezTo>
                    <a:pt x="1536336" y="402822"/>
                    <a:pt x="1506032" y="433126"/>
                    <a:pt x="1468649" y="433126"/>
                  </a:cubicBezTo>
                  <a:lnTo>
                    <a:pt x="67687" y="433126"/>
                  </a:lnTo>
                  <a:cubicBezTo>
                    <a:pt x="30305" y="433126"/>
                    <a:pt x="0" y="402822"/>
                    <a:pt x="0" y="365439"/>
                  </a:cubicBezTo>
                  <a:lnTo>
                    <a:pt x="0" y="67687"/>
                  </a:lnTo>
                  <a:cubicBezTo>
                    <a:pt x="0" y="30305"/>
                    <a:pt x="30305" y="0"/>
                    <a:pt x="67687" y="0"/>
                  </a:cubicBezTo>
                  <a:close/>
                </a:path>
              </a:pathLst>
            </a:custGeom>
            <a:solidFill>
              <a:srgbClr val="F2F2F2"/>
            </a:solidFill>
            <a:ln w="38100" cap="rnd">
              <a:solidFill>
                <a:srgbClr val="EFB625"/>
              </a:solidFill>
              <a:prstDash val="solid"/>
              <a:round/>
            </a:ln>
          </p:spPr>
        </p:sp>
        <p:sp>
          <p:nvSpPr>
            <p:cNvPr name="TextBox 20" id="20"/>
            <p:cNvSpPr txBox="true"/>
            <p:nvPr/>
          </p:nvSpPr>
          <p:spPr>
            <a:xfrm>
              <a:off x="0" y="85725"/>
              <a:ext cx="1536336" cy="347401"/>
            </a:xfrm>
            <a:prstGeom prst="rect">
              <a:avLst/>
            </a:prstGeom>
          </p:spPr>
          <p:txBody>
            <a:bodyPr anchor="ctr" rtlCol="false" tIns="50800" lIns="50800" bIns="50800" rIns="50800"/>
            <a:lstStyle/>
            <a:p>
              <a:pPr algn="ctr">
                <a:lnSpc>
                  <a:spcPts val="1925"/>
                </a:lnSpc>
              </a:pPr>
            </a:p>
          </p:txBody>
        </p:sp>
      </p:grpSp>
      <p:sp>
        <p:nvSpPr>
          <p:cNvPr name="Freeform 21" id="21"/>
          <p:cNvSpPr/>
          <p:nvPr/>
        </p:nvSpPr>
        <p:spPr>
          <a:xfrm flipH="false" flipV="false" rot="-1461501">
            <a:off x="10432818" y="1445500"/>
            <a:ext cx="693246" cy="851083"/>
          </a:xfrm>
          <a:custGeom>
            <a:avLst/>
            <a:gdLst/>
            <a:ahLst/>
            <a:cxnLst/>
            <a:rect r="r" b="b" t="t" l="l"/>
            <a:pathLst>
              <a:path h="851083" w="693246">
                <a:moveTo>
                  <a:pt x="0" y="0"/>
                </a:moveTo>
                <a:lnTo>
                  <a:pt x="693246" y="0"/>
                </a:lnTo>
                <a:lnTo>
                  <a:pt x="693246" y="851083"/>
                </a:lnTo>
                <a:lnTo>
                  <a:pt x="0" y="85108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22" id="22"/>
          <p:cNvSpPr/>
          <p:nvPr/>
        </p:nvSpPr>
        <p:spPr>
          <a:xfrm flipH="false" flipV="false" rot="424431">
            <a:off x="5030998" y="7958582"/>
            <a:ext cx="693246" cy="851083"/>
          </a:xfrm>
          <a:custGeom>
            <a:avLst/>
            <a:gdLst/>
            <a:ahLst/>
            <a:cxnLst/>
            <a:rect r="r" b="b" t="t" l="l"/>
            <a:pathLst>
              <a:path h="851083" w="693246">
                <a:moveTo>
                  <a:pt x="0" y="0"/>
                </a:moveTo>
                <a:lnTo>
                  <a:pt x="693246" y="0"/>
                </a:lnTo>
                <a:lnTo>
                  <a:pt x="693246" y="851083"/>
                </a:lnTo>
                <a:lnTo>
                  <a:pt x="0" y="85108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23" id="23"/>
          <p:cNvSpPr/>
          <p:nvPr/>
        </p:nvSpPr>
        <p:spPr>
          <a:xfrm flipH="false" flipV="false" rot="424431">
            <a:off x="11468303" y="8041116"/>
            <a:ext cx="693246" cy="851083"/>
          </a:xfrm>
          <a:custGeom>
            <a:avLst/>
            <a:gdLst/>
            <a:ahLst/>
            <a:cxnLst/>
            <a:rect r="r" b="b" t="t" l="l"/>
            <a:pathLst>
              <a:path h="851083" w="693246">
                <a:moveTo>
                  <a:pt x="0" y="0"/>
                </a:moveTo>
                <a:lnTo>
                  <a:pt x="693245" y="0"/>
                </a:lnTo>
                <a:lnTo>
                  <a:pt x="693245" y="851083"/>
                </a:lnTo>
                <a:lnTo>
                  <a:pt x="0" y="85108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24" id="24"/>
          <p:cNvSpPr/>
          <p:nvPr/>
        </p:nvSpPr>
        <p:spPr>
          <a:xfrm flipH="false" flipV="false" rot="424431">
            <a:off x="17674187" y="8255934"/>
            <a:ext cx="693246" cy="851083"/>
          </a:xfrm>
          <a:custGeom>
            <a:avLst/>
            <a:gdLst/>
            <a:ahLst/>
            <a:cxnLst/>
            <a:rect r="r" b="b" t="t" l="l"/>
            <a:pathLst>
              <a:path h="851083" w="693246">
                <a:moveTo>
                  <a:pt x="0" y="0"/>
                </a:moveTo>
                <a:lnTo>
                  <a:pt x="693246" y="0"/>
                </a:lnTo>
                <a:lnTo>
                  <a:pt x="693246" y="851083"/>
                </a:lnTo>
                <a:lnTo>
                  <a:pt x="0" y="85108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25" id="25"/>
          <p:cNvSpPr/>
          <p:nvPr/>
        </p:nvSpPr>
        <p:spPr>
          <a:xfrm flipH="false" flipV="false" rot="-4595706">
            <a:off x="7741058" y="476665"/>
            <a:ext cx="693246" cy="851083"/>
          </a:xfrm>
          <a:custGeom>
            <a:avLst/>
            <a:gdLst/>
            <a:ahLst/>
            <a:cxnLst/>
            <a:rect r="r" b="b" t="t" l="l"/>
            <a:pathLst>
              <a:path h="851083" w="693246">
                <a:moveTo>
                  <a:pt x="0" y="0"/>
                </a:moveTo>
                <a:lnTo>
                  <a:pt x="693246" y="0"/>
                </a:lnTo>
                <a:lnTo>
                  <a:pt x="693246" y="851083"/>
                </a:lnTo>
                <a:lnTo>
                  <a:pt x="0" y="85108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26" id="26"/>
          <p:cNvGrpSpPr/>
          <p:nvPr/>
        </p:nvGrpSpPr>
        <p:grpSpPr>
          <a:xfrm rot="0">
            <a:off x="12011770" y="2551206"/>
            <a:ext cx="5833276" cy="2168114"/>
            <a:chOff x="0" y="0"/>
            <a:chExt cx="1536336" cy="571026"/>
          </a:xfrm>
        </p:grpSpPr>
        <p:sp>
          <p:nvSpPr>
            <p:cNvPr name="Freeform 27" id="27"/>
            <p:cNvSpPr/>
            <p:nvPr/>
          </p:nvSpPr>
          <p:spPr>
            <a:xfrm flipH="false" flipV="false" rot="0">
              <a:off x="0" y="0"/>
              <a:ext cx="1536336" cy="571026"/>
            </a:xfrm>
            <a:custGeom>
              <a:avLst/>
              <a:gdLst/>
              <a:ahLst/>
              <a:cxnLst/>
              <a:rect r="r" b="b" t="t" l="l"/>
              <a:pathLst>
                <a:path h="571026" w="1536336">
                  <a:moveTo>
                    <a:pt x="67687" y="0"/>
                  </a:moveTo>
                  <a:lnTo>
                    <a:pt x="1468649" y="0"/>
                  </a:lnTo>
                  <a:cubicBezTo>
                    <a:pt x="1506032" y="0"/>
                    <a:pt x="1536336" y="30305"/>
                    <a:pt x="1536336" y="67687"/>
                  </a:cubicBezTo>
                  <a:lnTo>
                    <a:pt x="1536336" y="503339"/>
                  </a:lnTo>
                  <a:cubicBezTo>
                    <a:pt x="1536336" y="540721"/>
                    <a:pt x="1506032" y="571026"/>
                    <a:pt x="1468649" y="571026"/>
                  </a:cubicBezTo>
                  <a:lnTo>
                    <a:pt x="67687" y="571026"/>
                  </a:lnTo>
                  <a:cubicBezTo>
                    <a:pt x="30305" y="571026"/>
                    <a:pt x="0" y="540721"/>
                    <a:pt x="0" y="503339"/>
                  </a:cubicBezTo>
                  <a:lnTo>
                    <a:pt x="0" y="67687"/>
                  </a:lnTo>
                  <a:cubicBezTo>
                    <a:pt x="0" y="30305"/>
                    <a:pt x="30305" y="0"/>
                    <a:pt x="67687" y="0"/>
                  </a:cubicBezTo>
                  <a:close/>
                </a:path>
              </a:pathLst>
            </a:custGeom>
            <a:solidFill>
              <a:srgbClr val="F2F2F2"/>
            </a:solidFill>
            <a:ln w="38100" cap="rnd">
              <a:solidFill>
                <a:srgbClr val="EFB625"/>
              </a:solidFill>
              <a:prstDash val="solid"/>
              <a:round/>
            </a:ln>
          </p:spPr>
        </p:sp>
        <p:sp>
          <p:nvSpPr>
            <p:cNvPr name="TextBox 28" id="28"/>
            <p:cNvSpPr txBox="true"/>
            <p:nvPr/>
          </p:nvSpPr>
          <p:spPr>
            <a:xfrm>
              <a:off x="0" y="85725"/>
              <a:ext cx="1536336" cy="485301"/>
            </a:xfrm>
            <a:prstGeom prst="rect">
              <a:avLst/>
            </a:prstGeom>
          </p:spPr>
          <p:txBody>
            <a:bodyPr anchor="ctr" rtlCol="false" tIns="50800" lIns="50800" bIns="50800" rIns="50800"/>
            <a:lstStyle/>
            <a:p>
              <a:pPr algn="ctr">
                <a:lnSpc>
                  <a:spcPts val="1925"/>
                </a:lnSpc>
              </a:pPr>
            </a:p>
          </p:txBody>
        </p:sp>
      </p:grpSp>
      <p:sp>
        <p:nvSpPr>
          <p:cNvPr name="TextBox 29" id="29"/>
          <p:cNvSpPr txBox="true"/>
          <p:nvPr/>
        </p:nvSpPr>
        <p:spPr>
          <a:xfrm rot="0">
            <a:off x="1334703" y="4663472"/>
            <a:ext cx="5833276" cy="915036"/>
          </a:xfrm>
          <a:prstGeom prst="rect">
            <a:avLst/>
          </a:prstGeom>
        </p:spPr>
        <p:txBody>
          <a:bodyPr anchor="t" rtlCol="false" tIns="0" lIns="0" bIns="0" rIns="0">
            <a:spAutoFit/>
          </a:bodyPr>
          <a:lstStyle/>
          <a:p>
            <a:pPr algn="ctr">
              <a:lnSpc>
                <a:spcPts val="3639"/>
              </a:lnSpc>
            </a:pPr>
            <a:r>
              <a:rPr lang="en-US" sz="2599">
                <a:solidFill>
                  <a:srgbClr val="000000"/>
                </a:solidFill>
                <a:latin typeface="Poppins"/>
                <a:ea typeface="Poppins"/>
                <a:cs typeface="Poppins"/>
                <a:sym typeface="Poppins"/>
              </a:rPr>
              <a:t>as a part-time officer, you are a volunteer for uea(su) </a:t>
            </a:r>
          </a:p>
        </p:txBody>
      </p:sp>
      <p:sp>
        <p:nvSpPr>
          <p:cNvPr name="TextBox 30" id="30"/>
          <p:cNvSpPr txBox="true"/>
          <p:nvPr/>
        </p:nvSpPr>
        <p:spPr>
          <a:xfrm rot="0">
            <a:off x="1728734" y="7165201"/>
            <a:ext cx="5439245" cy="2286636"/>
          </a:xfrm>
          <a:prstGeom prst="rect">
            <a:avLst/>
          </a:prstGeom>
        </p:spPr>
        <p:txBody>
          <a:bodyPr anchor="t" rtlCol="false" tIns="0" lIns="0" bIns="0" rIns="0">
            <a:spAutoFit/>
          </a:bodyPr>
          <a:lstStyle/>
          <a:p>
            <a:pPr algn="ctr">
              <a:lnSpc>
                <a:spcPts val="3639"/>
              </a:lnSpc>
            </a:pPr>
            <a:r>
              <a:rPr lang="en-US" sz="2599">
                <a:solidFill>
                  <a:srgbClr val="000000"/>
                </a:solidFill>
                <a:latin typeface="Poppins"/>
                <a:ea typeface="Poppins"/>
                <a:cs typeface="Poppins"/>
                <a:sym typeface="Poppins"/>
              </a:rPr>
              <a:t>as volunteers for uea(su), you are greatly valued and appreciated members of the team- we couldn’t do what we do without you!</a:t>
            </a:r>
          </a:p>
        </p:txBody>
      </p:sp>
      <p:sp>
        <p:nvSpPr>
          <p:cNvPr name="TextBox 31" id="31"/>
          <p:cNvSpPr txBox="true"/>
          <p:nvPr/>
        </p:nvSpPr>
        <p:spPr>
          <a:xfrm rot="0">
            <a:off x="8027229" y="4932492"/>
            <a:ext cx="5439245" cy="1829436"/>
          </a:xfrm>
          <a:prstGeom prst="rect">
            <a:avLst/>
          </a:prstGeom>
        </p:spPr>
        <p:txBody>
          <a:bodyPr anchor="t" rtlCol="false" tIns="0" lIns="0" bIns="0" rIns="0">
            <a:spAutoFit/>
          </a:bodyPr>
          <a:lstStyle/>
          <a:p>
            <a:pPr algn="ctr">
              <a:lnSpc>
                <a:spcPts val="3639"/>
              </a:lnSpc>
            </a:pPr>
            <a:r>
              <a:rPr lang="en-US" sz="2599">
                <a:solidFill>
                  <a:srgbClr val="000000"/>
                </a:solidFill>
                <a:latin typeface="Poppins"/>
                <a:ea typeface="Poppins"/>
                <a:cs typeface="Poppins"/>
                <a:sym typeface="Poppins"/>
              </a:rPr>
              <a:t>you have the same amount of political power as FTOs becuase you are all elected representatives</a:t>
            </a:r>
          </a:p>
        </p:txBody>
      </p:sp>
      <p:sp>
        <p:nvSpPr>
          <p:cNvPr name="TextBox 32" id="32"/>
          <p:cNvSpPr txBox="true"/>
          <p:nvPr/>
        </p:nvSpPr>
        <p:spPr>
          <a:xfrm rot="0">
            <a:off x="10976456" y="7747203"/>
            <a:ext cx="5439245" cy="1372236"/>
          </a:xfrm>
          <a:prstGeom prst="rect">
            <a:avLst/>
          </a:prstGeom>
        </p:spPr>
        <p:txBody>
          <a:bodyPr anchor="t" rtlCol="false" tIns="0" lIns="0" bIns="0" rIns="0">
            <a:spAutoFit/>
          </a:bodyPr>
          <a:lstStyle/>
          <a:p>
            <a:pPr algn="ctr">
              <a:lnSpc>
                <a:spcPts val="3639"/>
              </a:lnSpc>
            </a:pPr>
            <a:r>
              <a:rPr lang="en-US" sz="2599">
                <a:solidFill>
                  <a:srgbClr val="000000"/>
                </a:solidFill>
                <a:latin typeface="Poppins"/>
                <a:ea typeface="Poppins"/>
                <a:cs typeface="Poppins"/>
                <a:sym typeface="Poppins"/>
              </a:rPr>
              <a:t>for PTOs, your studies must come first. you are students first, officers second!</a:t>
            </a:r>
          </a:p>
        </p:txBody>
      </p:sp>
      <p:sp>
        <p:nvSpPr>
          <p:cNvPr name="TextBox 33" id="33"/>
          <p:cNvSpPr txBox="true"/>
          <p:nvPr/>
        </p:nvSpPr>
        <p:spPr>
          <a:xfrm rot="0">
            <a:off x="12185176" y="2703007"/>
            <a:ext cx="5439245" cy="1829436"/>
          </a:xfrm>
          <a:prstGeom prst="rect">
            <a:avLst/>
          </a:prstGeom>
        </p:spPr>
        <p:txBody>
          <a:bodyPr anchor="t" rtlCol="false" tIns="0" lIns="0" bIns="0" rIns="0">
            <a:spAutoFit/>
          </a:bodyPr>
          <a:lstStyle/>
          <a:p>
            <a:pPr algn="ctr">
              <a:lnSpc>
                <a:spcPts val="3639"/>
              </a:lnSpc>
            </a:pPr>
            <a:r>
              <a:rPr lang="en-US" sz="2599">
                <a:solidFill>
                  <a:srgbClr val="000000"/>
                </a:solidFill>
                <a:latin typeface="Poppins"/>
                <a:ea typeface="Poppins"/>
                <a:cs typeface="Poppins"/>
                <a:sym typeface="Poppins"/>
              </a:rPr>
              <a:t>you each have an individual member of staff who is your staff support which we will go through later</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6301" r="-1828" b="-16301"/>
            </a:stretch>
          </a:blipFill>
        </p:spPr>
      </p:sp>
      <p:sp>
        <p:nvSpPr>
          <p:cNvPr name="Freeform 3" id="3"/>
          <p:cNvSpPr/>
          <p:nvPr/>
        </p:nvSpPr>
        <p:spPr>
          <a:xfrm flipH="false" flipV="false" rot="0">
            <a:off x="7888741" y="7615575"/>
            <a:ext cx="693246" cy="851083"/>
          </a:xfrm>
          <a:custGeom>
            <a:avLst/>
            <a:gdLst/>
            <a:ahLst/>
            <a:cxnLst/>
            <a:rect r="r" b="b" t="t" l="l"/>
            <a:pathLst>
              <a:path h="851083" w="693246">
                <a:moveTo>
                  <a:pt x="0" y="0"/>
                </a:moveTo>
                <a:lnTo>
                  <a:pt x="693246" y="0"/>
                </a:lnTo>
                <a:lnTo>
                  <a:pt x="693246" y="851083"/>
                </a:lnTo>
                <a:lnTo>
                  <a:pt x="0" y="85108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1653113" y="1402445"/>
            <a:ext cx="8644949" cy="930275"/>
          </a:xfrm>
          <a:prstGeom prst="rect">
            <a:avLst/>
          </a:prstGeom>
        </p:spPr>
        <p:txBody>
          <a:bodyPr anchor="t" rtlCol="false" tIns="0" lIns="0" bIns="0" rIns="0">
            <a:spAutoFit/>
          </a:bodyPr>
          <a:lstStyle/>
          <a:p>
            <a:pPr algn="ctr">
              <a:lnSpc>
                <a:spcPts val="6999"/>
              </a:lnSpc>
            </a:pPr>
          </a:p>
        </p:txBody>
      </p:sp>
      <p:sp>
        <p:nvSpPr>
          <p:cNvPr name="TextBox 5" id="5"/>
          <p:cNvSpPr txBox="true"/>
          <p:nvPr/>
        </p:nvSpPr>
        <p:spPr>
          <a:xfrm rot="0">
            <a:off x="5213603" y="1889661"/>
            <a:ext cx="8644949" cy="930275"/>
          </a:xfrm>
          <a:prstGeom prst="rect">
            <a:avLst/>
          </a:prstGeom>
        </p:spPr>
        <p:txBody>
          <a:bodyPr anchor="t" rtlCol="false" tIns="0" lIns="0" bIns="0" rIns="0">
            <a:spAutoFit/>
          </a:bodyPr>
          <a:lstStyle/>
          <a:p>
            <a:pPr algn="ctr">
              <a:lnSpc>
                <a:spcPts val="6999"/>
              </a:lnSpc>
            </a:pPr>
            <a:r>
              <a:rPr lang="en-US" b="true" sz="6999">
                <a:solidFill>
                  <a:srgbClr val="F6F1E8"/>
                </a:solidFill>
                <a:latin typeface="Genty Sans"/>
                <a:ea typeface="Genty Sans"/>
                <a:cs typeface="Genty Sans"/>
                <a:sym typeface="Genty Sans"/>
              </a:rPr>
              <a:t>A&amp;O!</a:t>
            </a:r>
          </a:p>
        </p:txBody>
      </p:sp>
      <p:sp>
        <p:nvSpPr>
          <p:cNvPr name="Freeform 6" id="6"/>
          <p:cNvSpPr/>
          <p:nvPr/>
        </p:nvSpPr>
        <p:spPr>
          <a:xfrm flipH="false" flipV="false" rot="0">
            <a:off x="6869464" y="277858"/>
            <a:ext cx="4549073" cy="2924149"/>
          </a:xfrm>
          <a:custGeom>
            <a:avLst/>
            <a:gdLst/>
            <a:ahLst/>
            <a:cxnLst/>
            <a:rect r="r" b="b" t="t" l="l"/>
            <a:pathLst>
              <a:path h="2924149" w="4549073">
                <a:moveTo>
                  <a:pt x="0" y="0"/>
                </a:moveTo>
                <a:lnTo>
                  <a:pt x="4549072" y="0"/>
                </a:lnTo>
                <a:lnTo>
                  <a:pt x="4549072" y="2924149"/>
                </a:lnTo>
                <a:lnTo>
                  <a:pt x="0" y="2924149"/>
                </a:lnTo>
                <a:lnTo>
                  <a:pt x="0" y="0"/>
                </a:lnTo>
                <a:close/>
              </a:path>
            </a:pathLst>
          </a:custGeom>
          <a:blipFill>
            <a:blip r:embed="rId5">
              <a:extLst>
                <a:ext uri="{96DAC541-7B7A-43D3-8B79-37D633B846F1}">
                  <asvg:svgBlip xmlns:asvg="http://schemas.microsoft.com/office/drawing/2016/SVG/main" r:embed="rId6"/>
                </a:ext>
              </a:extLst>
            </a:blip>
            <a:stretch>
              <a:fillRect l="-7958" t="0" r="0" b="0"/>
            </a:stretch>
          </a:blipFill>
        </p:spPr>
      </p:sp>
      <p:sp>
        <p:nvSpPr>
          <p:cNvPr name="TextBox 7" id="7"/>
          <p:cNvSpPr txBox="true"/>
          <p:nvPr/>
        </p:nvSpPr>
        <p:spPr>
          <a:xfrm rot="0">
            <a:off x="4821526" y="1471390"/>
            <a:ext cx="8644949" cy="930275"/>
          </a:xfrm>
          <a:prstGeom prst="rect">
            <a:avLst/>
          </a:prstGeom>
        </p:spPr>
        <p:txBody>
          <a:bodyPr anchor="t" rtlCol="false" tIns="0" lIns="0" bIns="0" rIns="0">
            <a:spAutoFit/>
          </a:bodyPr>
          <a:lstStyle/>
          <a:p>
            <a:pPr algn="ctr">
              <a:lnSpc>
                <a:spcPts val="6999"/>
              </a:lnSpc>
            </a:pPr>
            <a:r>
              <a:rPr lang="en-US" b="true" sz="6999">
                <a:solidFill>
                  <a:srgbClr val="F6F1E8"/>
                </a:solidFill>
                <a:latin typeface="Genty Sans"/>
                <a:ea typeface="Genty Sans"/>
                <a:cs typeface="Genty Sans"/>
                <a:sym typeface="Genty Sans"/>
              </a:rPr>
              <a:t>PTO</a:t>
            </a:r>
          </a:p>
        </p:txBody>
      </p:sp>
      <p:sp>
        <p:nvSpPr>
          <p:cNvPr name="Freeform 8" id="8"/>
          <p:cNvSpPr/>
          <p:nvPr/>
        </p:nvSpPr>
        <p:spPr>
          <a:xfrm flipH="false" flipV="false" rot="-562096">
            <a:off x="7408769" y="1851655"/>
            <a:ext cx="693246" cy="851083"/>
          </a:xfrm>
          <a:custGeom>
            <a:avLst/>
            <a:gdLst/>
            <a:ahLst/>
            <a:cxnLst/>
            <a:rect r="r" b="b" t="t" l="l"/>
            <a:pathLst>
              <a:path h="851083" w="693246">
                <a:moveTo>
                  <a:pt x="0" y="0"/>
                </a:moveTo>
                <a:lnTo>
                  <a:pt x="693245" y="0"/>
                </a:lnTo>
                <a:lnTo>
                  <a:pt x="693245" y="851083"/>
                </a:lnTo>
                <a:lnTo>
                  <a:pt x="0" y="85108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9" id="9"/>
          <p:cNvSpPr/>
          <p:nvPr/>
        </p:nvSpPr>
        <p:spPr>
          <a:xfrm flipH="false" flipV="false" rot="-1461501">
            <a:off x="10432818" y="1445500"/>
            <a:ext cx="693246" cy="851083"/>
          </a:xfrm>
          <a:custGeom>
            <a:avLst/>
            <a:gdLst/>
            <a:ahLst/>
            <a:cxnLst/>
            <a:rect r="r" b="b" t="t" l="l"/>
            <a:pathLst>
              <a:path h="851083" w="693246">
                <a:moveTo>
                  <a:pt x="0" y="0"/>
                </a:moveTo>
                <a:lnTo>
                  <a:pt x="693246" y="0"/>
                </a:lnTo>
                <a:lnTo>
                  <a:pt x="693246" y="851083"/>
                </a:lnTo>
                <a:lnTo>
                  <a:pt x="0" y="85108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0" id="10"/>
          <p:cNvSpPr/>
          <p:nvPr/>
        </p:nvSpPr>
        <p:spPr>
          <a:xfrm flipH="false" flipV="false" rot="424431">
            <a:off x="5030998" y="7958582"/>
            <a:ext cx="693246" cy="851083"/>
          </a:xfrm>
          <a:custGeom>
            <a:avLst/>
            <a:gdLst/>
            <a:ahLst/>
            <a:cxnLst/>
            <a:rect r="r" b="b" t="t" l="l"/>
            <a:pathLst>
              <a:path h="851083" w="693246">
                <a:moveTo>
                  <a:pt x="0" y="0"/>
                </a:moveTo>
                <a:lnTo>
                  <a:pt x="693246" y="0"/>
                </a:lnTo>
                <a:lnTo>
                  <a:pt x="693246" y="851083"/>
                </a:lnTo>
                <a:lnTo>
                  <a:pt x="0" y="85108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1" id="11"/>
          <p:cNvSpPr/>
          <p:nvPr/>
        </p:nvSpPr>
        <p:spPr>
          <a:xfrm flipH="false" flipV="false" rot="424431">
            <a:off x="11468303" y="8041116"/>
            <a:ext cx="693246" cy="851083"/>
          </a:xfrm>
          <a:custGeom>
            <a:avLst/>
            <a:gdLst/>
            <a:ahLst/>
            <a:cxnLst/>
            <a:rect r="r" b="b" t="t" l="l"/>
            <a:pathLst>
              <a:path h="851083" w="693246">
                <a:moveTo>
                  <a:pt x="0" y="0"/>
                </a:moveTo>
                <a:lnTo>
                  <a:pt x="693245" y="0"/>
                </a:lnTo>
                <a:lnTo>
                  <a:pt x="693245" y="851083"/>
                </a:lnTo>
                <a:lnTo>
                  <a:pt x="0" y="85108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2" id="12"/>
          <p:cNvSpPr/>
          <p:nvPr/>
        </p:nvSpPr>
        <p:spPr>
          <a:xfrm flipH="false" flipV="false" rot="424431">
            <a:off x="17674187" y="8255934"/>
            <a:ext cx="693246" cy="851083"/>
          </a:xfrm>
          <a:custGeom>
            <a:avLst/>
            <a:gdLst/>
            <a:ahLst/>
            <a:cxnLst/>
            <a:rect r="r" b="b" t="t" l="l"/>
            <a:pathLst>
              <a:path h="851083" w="693246">
                <a:moveTo>
                  <a:pt x="0" y="0"/>
                </a:moveTo>
                <a:lnTo>
                  <a:pt x="693246" y="0"/>
                </a:lnTo>
                <a:lnTo>
                  <a:pt x="693246" y="851083"/>
                </a:lnTo>
                <a:lnTo>
                  <a:pt x="0" y="85108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3" id="13"/>
          <p:cNvSpPr/>
          <p:nvPr/>
        </p:nvSpPr>
        <p:spPr>
          <a:xfrm flipH="false" flipV="false" rot="-4595706">
            <a:off x="7741058" y="476665"/>
            <a:ext cx="693246" cy="851083"/>
          </a:xfrm>
          <a:custGeom>
            <a:avLst/>
            <a:gdLst/>
            <a:ahLst/>
            <a:cxnLst/>
            <a:rect r="r" b="b" t="t" l="l"/>
            <a:pathLst>
              <a:path h="851083" w="693246">
                <a:moveTo>
                  <a:pt x="0" y="0"/>
                </a:moveTo>
                <a:lnTo>
                  <a:pt x="693246" y="0"/>
                </a:lnTo>
                <a:lnTo>
                  <a:pt x="693246" y="851083"/>
                </a:lnTo>
                <a:lnTo>
                  <a:pt x="0" y="85108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4" id="14"/>
          <p:cNvSpPr/>
          <p:nvPr/>
        </p:nvSpPr>
        <p:spPr>
          <a:xfrm flipH="false" flipV="false" rot="0">
            <a:off x="0" y="7559125"/>
            <a:ext cx="3307280" cy="2745042"/>
          </a:xfrm>
          <a:custGeom>
            <a:avLst/>
            <a:gdLst/>
            <a:ahLst/>
            <a:cxnLst/>
            <a:rect r="r" b="b" t="t" l="l"/>
            <a:pathLst>
              <a:path h="2745042" w="3307280">
                <a:moveTo>
                  <a:pt x="0" y="0"/>
                </a:moveTo>
                <a:lnTo>
                  <a:pt x="3307280" y="0"/>
                </a:lnTo>
                <a:lnTo>
                  <a:pt x="3307280" y="2745043"/>
                </a:lnTo>
                <a:lnTo>
                  <a:pt x="0" y="274504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15" id="15"/>
          <p:cNvGrpSpPr/>
          <p:nvPr/>
        </p:nvGrpSpPr>
        <p:grpSpPr>
          <a:xfrm rot="0">
            <a:off x="5798294" y="4492954"/>
            <a:ext cx="6016632" cy="3548163"/>
            <a:chOff x="0" y="0"/>
            <a:chExt cx="8022176" cy="4730884"/>
          </a:xfrm>
        </p:grpSpPr>
        <p:grpSp>
          <p:nvGrpSpPr>
            <p:cNvPr name="Group 16" id="16"/>
            <p:cNvGrpSpPr/>
            <p:nvPr/>
          </p:nvGrpSpPr>
          <p:grpSpPr>
            <a:xfrm rot="0">
              <a:off x="0" y="0"/>
              <a:ext cx="8022176" cy="4730884"/>
              <a:chOff x="0" y="0"/>
              <a:chExt cx="1584627" cy="934496"/>
            </a:xfrm>
          </p:grpSpPr>
          <p:sp>
            <p:nvSpPr>
              <p:cNvPr name="Freeform 17" id="17"/>
              <p:cNvSpPr/>
              <p:nvPr/>
            </p:nvSpPr>
            <p:spPr>
              <a:xfrm flipH="false" flipV="false" rot="0">
                <a:off x="0" y="0"/>
                <a:ext cx="1584627" cy="934496"/>
              </a:xfrm>
              <a:custGeom>
                <a:avLst/>
                <a:gdLst/>
                <a:ahLst/>
                <a:cxnLst/>
                <a:rect r="r" b="b" t="t" l="l"/>
                <a:pathLst>
                  <a:path h="934496" w="1584627">
                    <a:moveTo>
                      <a:pt x="65624" y="0"/>
                    </a:moveTo>
                    <a:lnTo>
                      <a:pt x="1519003" y="0"/>
                    </a:lnTo>
                    <a:cubicBezTo>
                      <a:pt x="1555246" y="0"/>
                      <a:pt x="1584627" y="29381"/>
                      <a:pt x="1584627" y="65624"/>
                    </a:cubicBezTo>
                    <a:lnTo>
                      <a:pt x="1584627" y="868871"/>
                    </a:lnTo>
                    <a:cubicBezTo>
                      <a:pt x="1584627" y="905115"/>
                      <a:pt x="1555246" y="934496"/>
                      <a:pt x="1519003" y="934496"/>
                    </a:cubicBezTo>
                    <a:lnTo>
                      <a:pt x="65624" y="934496"/>
                    </a:lnTo>
                    <a:cubicBezTo>
                      <a:pt x="29381" y="934496"/>
                      <a:pt x="0" y="905115"/>
                      <a:pt x="0" y="868871"/>
                    </a:cubicBezTo>
                    <a:lnTo>
                      <a:pt x="0" y="65624"/>
                    </a:lnTo>
                    <a:cubicBezTo>
                      <a:pt x="0" y="29381"/>
                      <a:pt x="29381" y="0"/>
                      <a:pt x="65624" y="0"/>
                    </a:cubicBezTo>
                    <a:close/>
                  </a:path>
                </a:pathLst>
              </a:custGeom>
              <a:solidFill>
                <a:srgbClr val="F2F2F2"/>
              </a:solidFill>
              <a:ln w="38100" cap="rnd">
                <a:solidFill>
                  <a:srgbClr val="EFB625"/>
                </a:solidFill>
                <a:prstDash val="solid"/>
                <a:round/>
              </a:ln>
            </p:spPr>
          </p:sp>
          <p:sp>
            <p:nvSpPr>
              <p:cNvPr name="TextBox 18" id="18"/>
              <p:cNvSpPr txBox="true"/>
              <p:nvPr/>
            </p:nvSpPr>
            <p:spPr>
              <a:xfrm>
                <a:off x="0" y="85725"/>
                <a:ext cx="1584627" cy="848771"/>
              </a:xfrm>
              <a:prstGeom prst="rect">
                <a:avLst/>
              </a:prstGeom>
            </p:spPr>
            <p:txBody>
              <a:bodyPr anchor="ctr" rtlCol="false" tIns="50800" lIns="50800" bIns="50800" rIns="50800"/>
              <a:lstStyle/>
              <a:p>
                <a:pPr algn="ctr">
                  <a:lnSpc>
                    <a:spcPts val="1925"/>
                  </a:lnSpc>
                </a:pPr>
              </a:p>
            </p:txBody>
          </p:sp>
        </p:grpSp>
        <p:sp>
          <p:nvSpPr>
            <p:cNvPr name="TextBox 19" id="19"/>
            <p:cNvSpPr txBox="true"/>
            <p:nvPr/>
          </p:nvSpPr>
          <p:spPr>
            <a:xfrm rot="0">
              <a:off x="458509" y="321391"/>
              <a:ext cx="7349634" cy="4245822"/>
            </a:xfrm>
            <a:prstGeom prst="rect">
              <a:avLst/>
            </a:prstGeom>
          </p:spPr>
          <p:txBody>
            <a:bodyPr anchor="t" rtlCol="false" tIns="0" lIns="0" bIns="0" rIns="0">
              <a:spAutoFit/>
            </a:bodyPr>
            <a:lstStyle/>
            <a:p>
              <a:pPr algn="ctr">
                <a:lnSpc>
                  <a:spcPts val="3639"/>
                </a:lnSpc>
              </a:pPr>
              <a:r>
                <a:rPr lang="en-US" sz="2599">
                  <a:solidFill>
                    <a:srgbClr val="000000"/>
                  </a:solidFill>
                  <a:latin typeface="Poppins"/>
                  <a:ea typeface="Poppins"/>
                  <a:cs typeface="Poppins"/>
                  <a:sym typeface="Poppins"/>
                </a:rPr>
                <a:t>This role is flexible; you can work as much or as little as you like. We do ask though that you attend SOC and Union Council as frequently as you can. It helps everyone’s aims move further faster. </a:t>
              </a:r>
            </a:p>
          </p:txBody>
        </p:sp>
      </p:grpSp>
      <p:grpSp>
        <p:nvGrpSpPr>
          <p:cNvPr name="Group 20" id="20"/>
          <p:cNvGrpSpPr/>
          <p:nvPr/>
        </p:nvGrpSpPr>
        <p:grpSpPr>
          <a:xfrm rot="0">
            <a:off x="12211315" y="3202007"/>
            <a:ext cx="5791532" cy="4942260"/>
            <a:chOff x="0" y="0"/>
            <a:chExt cx="7722042" cy="6589679"/>
          </a:xfrm>
        </p:grpSpPr>
        <p:grpSp>
          <p:nvGrpSpPr>
            <p:cNvPr name="Group 21" id="21"/>
            <p:cNvGrpSpPr/>
            <p:nvPr/>
          </p:nvGrpSpPr>
          <p:grpSpPr>
            <a:xfrm rot="0">
              <a:off x="0" y="0"/>
              <a:ext cx="7722042" cy="6589679"/>
              <a:chOff x="0" y="0"/>
              <a:chExt cx="1525342" cy="1301665"/>
            </a:xfrm>
          </p:grpSpPr>
          <p:sp>
            <p:nvSpPr>
              <p:cNvPr name="Freeform 22" id="22"/>
              <p:cNvSpPr/>
              <p:nvPr/>
            </p:nvSpPr>
            <p:spPr>
              <a:xfrm flipH="false" flipV="false" rot="0">
                <a:off x="0" y="0"/>
                <a:ext cx="1525342" cy="1301665"/>
              </a:xfrm>
              <a:custGeom>
                <a:avLst/>
                <a:gdLst/>
                <a:ahLst/>
                <a:cxnLst/>
                <a:rect r="r" b="b" t="t" l="l"/>
                <a:pathLst>
                  <a:path h="1301665" w="1525342">
                    <a:moveTo>
                      <a:pt x="68175" y="0"/>
                    </a:moveTo>
                    <a:lnTo>
                      <a:pt x="1457167" y="0"/>
                    </a:lnTo>
                    <a:cubicBezTo>
                      <a:pt x="1475248" y="0"/>
                      <a:pt x="1492588" y="7183"/>
                      <a:pt x="1505374" y="19968"/>
                    </a:cubicBezTo>
                    <a:cubicBezTo>
                      <a:pt x="1518159" y="32753"/>
                      <a:pt x="1525342" y="50094"/>
                      <a:pt x="1525342" y="68175"/>
                    </a:cubicBezTo>
                    <a:lnTo>
                      <a:pt x="1525342" y="1233490"/>
                    </a:lnTo>
                    <a:cubicBezTo>
                      <a:pt x="1525342" y="1251571"/>
                      <a:pt x="1518159" y="1268912"/>
                      <a:pt x="1505374" y="1281697"/>
                    </a:cubicBezTo>
                    <a:cubicBezTo>
                      <a:pt x="1492588" y="1294482"/>
                      <a:pt x="1475248" y="1301665"/>
                      <a:pt x="1457167" y="1301665"/>
                    </a:cubicBezTo>
                    <a:lnTo>
                      <a:pt x="68175" y="1301665"/>
                    </a:lnTo>
                    <a:cubicBezTo>
                      <a:pt x="50094" y="1301665"/>
                      <a:pt x="32753" y="1294482"/>
                      <a:pt x="19968" y="1281697"/>
                    </a:cubicBezTo>
                    <a:cubicBezTo>
                      <a:pt x="7183" y="1268912"/>
                      <a:pt x="0" y="1251571"/>
                      <a:pt x="0" y="1233490"/>
                    </a:cubicBezTo>
                    <a:lnTo>
                      <a:pt x="0" y="68175"/>
                    </a:lnTo>
                    <a:cubicBezTo>
                      <a:pt x="0" y="50094"/>
                      <a:pt x="7183" y="32753"/>
                      <a:pt x="19968" y="19968"/>
                    </a:cubicBezTo>
                    <a:cubicBezTo>
                      <a:pt x="32753" y="7183"/>
                      <a:pt x="50094" y="0"/>
                      <a:pt x="68175" y="0"/>
                    </a:cubicBezTo>
                    <a:close/>
                  </a:path>
                </a:pathLst>
              </a:custGeom>
              <a:solidFill>
                <a:srgbClr val="F2F2F2"/>
              </a:solidFill>
              <a:ln w="38100" cap="rnd">
                <a:solidFill>
                  <a:srgbClr val="EFB625"/>
                </a:solidFill>
                <a:prstDash val="solid"/>
                <a:round/>
              </a:ln>
            </p:spPr>
          </p:sp>
          <p:sp>
            <p:nvSpPr>
              <p:cNvPr name="TextBox 23" id="23"/>
              <p:cNvSpPr txBox="true"/>
              <p:nvPr/>
            </p:nvSpPr>
            <p:spPr>
              <a:xfrm>
                <a:off x="0" y="85725"/>
                <a:ext cx="1525342" cy="1215940"/>
              </a:xfrm>
              <a:prstGeom prst="rect">
                <a:avLst/>
              </a:prstGeom>
            </p:spPr>
            <p:txBody>
              <a:bodyPr anchor="ctr" rtlCol="false" tIns="50800" lIns="50800" bIns="50800" rIns="50800"/>
              <a:lstStyle/>
              <a:p>
                <a:pPr algn="ctr">
                  <a:lnSpc>
                    <a:spcPts val="1925"/>
                  </a:lnSpc>
                </a:pPr>
              </a:p>
            </p:txBody>
          </p:sp>
        </p:grpSp>
        <p:sp>
          <p:nvSpPr>
            <p:cNvPr name="TextBox 24" id="24"/>
            <p:cNvSpPr txBox="true"/>
            <p:nvPr/>
          </p:nvSpPr>
          <p:spPr>
            <a:xfrm rot="0">
              <a:off x="607667" y="528991"/>
              <a:ext cx="6627313" cy="5465022"/>
            </a:xfrm>
            <a:prstGeom prst="rect">
              <a:avLst/>
            </a:prstGeom>
          </p:spPr>
          <p:txBody>
            <a:bodyPr anchor="t" rtlCol="false" tIns="0" lIns="0" bIns="0" rIns="0">
              <a:spAutoFit/>
            </a:bodyPr>
            <a:lstStyle/>
            <a:p>
              <a:pPr algn="ctr">
                <a:lnSpc>
                  <a:spcPts val="3639"/>
                </a:lnSpc>
              </a:pPr>
              <a:r>
                <a:rPr lang="en-US" sz="2599">
                  <a:solidFill>
                    <a:srgbClr val="000000"/>
                  </a:solidFill>
                  <a:latin typeface="Poppins"/>
                  <a:ea typeface="Poppins"/>
                  <a:cs typeface="Poppins"/>
                  <a:sym typeface="Poppins"/>
                </a:rPr>
                <a:t>SOC is important as it allows us to touch base with you all, link up campaigns and make sure everyone is receiving the right support. funding requests and initial ideas usually go through SOC first, as the political leadership of the su</a:t>
              </a:r>
            </a:p>
          </p:txBody>
        </p:sp>
      </p:grpSp>
      <p:grpSp>
        <p:nvGrpSpPr>
          <p:cNvPr name="Group 25" id="25"/>
          <p:cNvGrpSpPr/>
          <p:nvPr/>
        </p:nvGrpSpPr>
        <p:grpSpPr>
          <a:xfrm rot="0">
            <a:off x="115391" y="3202007"/>
            <a:ext cx="5282852" cy="3551070"/>
            <a:chOff x="0" y="0"/>
            <a:chExt cx="7043803" cy="4734760"/>
          </a:xfrm>
        </p:grpSpPr>
        <p:grpSp>
          <p:nvGrpSpPr>
            <p:cNvPr name="Group 26" id="26"/>
            <p:cNvGrpSpPr/>
            <p:nvPr/>
          </p:nvGrpSpPr>
          <p:grpSpPr>
            <a:xfrm rot="0">
              <a:off x="0" y="0"/>
              <a:ext cx="7043803" cy="4734760"/>
              <a:chOff x="0" y="0"/>
              <a:chExt cx="1391369" cy="935261"/>
            </a:xfrm>
          </p:grpSpPr>
          <p:sp>
            <p:nvSpPr>
              <p:cNvPr name="Freeform 27" id="27"/>
              <p:cNvSpPr/>
              <p:nvPr/>
            </p:nvSpPr>
            <p:spPr>
              <a:xfrm flipH="false" flipV="false" rot="0">
                <a:off x="0" y="0"/>
                <a:ext cx="1391369" cy="935261"/>
              </a:xfrm>
              <a:custGeom>
                <a:avLst/>
                <a:gdLst/>
                <a:ahLst/>
                <a:cxnLst/>
                <a:rect r="r" b="b" t="t" l="l"/>
                <a:pathLst>
                  <a:path h="935261" w="1391369">
                    <a:moveTo>
                      <a:pt x="74740" y="0"/>
                    </a:moveTo>
                    <a:lnTo>
                      <a:pt x="1316629" y="0"/>
                    </a:lnTo>
                    <a:cubicBezTo>
                      <a:pt x="1336451" y="0"/>
                      <a:pt x="1355461" y="7874"/>
                      <a:pt x="1369478" y="21891"/>
                    </a:cubicBezTo>
                    <a:cubicBezTo>
                      <a:pt x="1383494" y="35907"/>
                      <a:pt x="1391369" y="54917"/>
                      <a:pt x="1391369" y="74740"/>
                    </a:cubicBezTo>
                    <a:lnTo>
                      <a:pt x="1391369" y="860522"/>
                    </a:lnTo>
                    <a:cubicBezTo>
                      <a:pt x="1391369" y="880344"/>
                      <a:pt x="1383494" y="899354"/>
                      <a:pt x="1369478" y="913371"/>
                    </a:cubicBezTo>
                    <a:cubicBezTo>
                      <a:pt x="1355461" y="927387"/>
                      <a:pt x="1336451" y="935261"/>
                      <a:pt x="1316629" y="935261"/>
                    </a:cubicBezTo>
                    <a:lnTo>
                      <a:pt x="74740" y="935261"/>
                    </a:lnTo>
                    <a:cubicBezTo>
                      <a:pt x="54917" y="935261"/>
                      <a:pt x="35907" y="927387"/>
                      <a:pt x="21891" y="913371"/>
                    </a:cubicBezTo>
                    <a:cubicBezTo>
                      <a:pt x="7874" y="899354"/>
                      <a:pt x="0" y="880344"/>
                      <a:pt x="0" y="860522"/>
                    </a:cubicBezTo>
                    <a:lnTo>
                      <a:pt x="0" y="74740"/>
                    </a:lnTo>
                    <a:cubicBezTo>
                      <a:pt x="0" y="54917"/>
                      <a:pt x="7874" y="35907"/>
                      <a:pt x="21891" y="21891"/>
                    </a:cubicBezTo>
                    <a:cubicBezTo>
                      <a:pt x="35907" y="7874"/>
                      <a:pt x="54917" y="0"/>
                      <a:pt x="74740" y="0"/>
                    </a:cubicBezTo>
                    <a:close/>
                  </a:path>
                </a:pathLst>
              </a:custGeom>
              <a:solidFill>
                <a:srgbClr val="F2F2F2"/>
              </a:solidFill>
              <a:ln w="38100" cap="rnd">
                <a:solidFill>
                  <a:srgbClr val="EFB625"/>
                </a:solidFill>
                <a:prstDash val="solid"/>
                <a:round/>
              </a:ln>
            </p:spPr>
          </p:sp>
          <p:sp>
            <p:nvSpPr>
              <p:cNvPr name="TextBox 28" id="28"/>
              <p:cNvSpPr txBox="true"/>
              <p:nvPr/>
            </p:nvSpPr>
            <p:spPr>
              <a:xfrm>
                <a:off x="0" y="85725"/>
                <a:ext cx="1391369" cy="849536"/>
              </a:xfrm>
              <a:prstGeom prst="rect">
                <a:avLst/>
              </a:prstGeom>
            </p:spPr>
            <p:txBody>
              <a:bodyPr anchor="ctr" rtlCol="false" tIns="50800" lIns="50800" bIns="50800" rIns="50800"/>
              <a:lstStyle/>
              <a:p>
                <a:pPr algn="ctr">
                  <a:lnSpc>
                    <a:spcPts val="1925"/>
                  </a:lnSpc>
                </a:pPr>
              </a:p>
            </p:txBody>
          </p:sp>
        </p:grpSp>
        <p:sp>
          <p:nvSpPr>
            <p:cNvPr name="TextBox 29" id="29"/>
            <p:cNvSpPr txBox="true"/>
            <p:nvPr/>
          </p:nvSpPr>
          <p:spPr>
            <a:xfrm rot="0">
              <a:off x="238102" y="512842"/>
              <a:ext cx="6567600" cy="3841596"/>
            </a:xfrm>
            <a:prstGeom prst="rect">
              <a:avLst/>
            </a:prstGeom>
          </p:spPr>
          <p:txBody>
            <a:bodyPr anchor="t" rtlCol="false" tIns="0" lIns="0" bIns="0" rIns="0">
              <a:spAutoFit/>
            </a:bodyPr>
            <a:lstStyle/>
            <a:p>
              <a:pPr algn="ctr">
                <a:lnSpc>
                  <a:spcPts val="3857"/>
                </a:lnSpc>
              </a:pPr>
              <a:r>
                <a:rPr lang="en-US" sz="2755">
                  <a:solidFill>
                    <a:srgbClr val="000000"/>
                  </a:solidFill>
                  <a:latin typeface="Poppins"/>
                  <a:ea typeface="Poppins"/>
                  <a:cs typeface="Poppins"/>
                  <a:sym typeface="Poppins"/>
                </a:rPr>
                <a:t>please come use the office whenever you like, you don’t have to ask at the desk, as it’s YOUR space! we have specific desks for you to use, and a lot of booths!</a:t>
              </a:r>
            </a:p>
          </p:txBody>
        </p:sp>
      </p:gr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6301" r="-1828" b="-16301"/>
            </a:stretch>
          </a:blipFill>
        </p:spPr>
      </p:sp>
      <p:sp>
        <p:nvSpPr>
          <p:cNvPr name="Freeform 3" id="3"/>
          <p:cNvSpPr/>
          <p:nvPr/>
        </p:nvSpPr>
        <p:spPr>
          <a:xfrm flipH="false" flipV="false" rot="-1461501">
            <a:off x="15006997" y="8292374"/>
            <a:ext cx="693246" cy="851083"/>
          </a:xfrm>
          <a:custGeom>
            <a:avLst/>
            <a:gdLst/>
            <a:ahLst/>
            <a:cxnLst/>
            <a:rect r="r" b="b" t="t" l="l"/>
            <a:pathLst>
              <a:path h="851083" w="693246">
                <a:moveTo>
                  <a:pt x="0" y="0"/>
                </a:moveTo>
                <a:lnTo>
                  <a:pt x="693246" y="0"/>
                </a:lnTo>
                <a:lnTo>
                  <a:pt x="693246" y="851083"/>
                </a:lnTo>
                <a:lnTo>
                  <a:pt x="0" y="85108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424431">
            <a:off x="11463050" y="9943532"/>
            <a:ext cx="693246" cy="851083"/>
          </a:xfrm>
          <a:custGeom>
            <a:avLst/>
            <a:gdLst/>
            <a:ahLst/>
            <a:cxnLst/>
            <a:rect r="r" b="b" t="t" l="l"/>
            <a:pathLst>
              <a:path h="851083" w="693246">
                <a:moveTo>
                  <a:pt x="0" y="0"/>
                </a:moveTo>
                <a:lnTo>
                  <a:pt x="693246" y="0"/>
                </a:lnTo>
                <a:lnTo>
                  <a:pt x="693246" y="851083"/>
                </a:lnTo>
                <a:lnTo>
                  <a:pt x="0" y="85108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11584184" y="8678533"/>
            <a:ext cx="6050142" cy="1678914"/>
          </a:xfrm>
          <a:custGeom>
            <a:avLst/>
            <a:gdLst/>
            <a:ahLst/>
            <a:cxnLst/>
            <a:rect r="r" b="b" t="t" l="l"/>
            <a:pathLst>
              <a:path h="1678914" w="6050142">
                <a:moveTo>
                  <a:pt x="0" y="0"/>
                </a:moveTo>
                <a:lnTo>
                  <a:pt x="6050142" y="0"/>
                </a:lnTo>
                <a:lnTo>
                  <a:pt x="6050142" y="1678914"/>
                </a:lnTo>
                <a:lnTo>
                  <a:pt x="0" y="167891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11584184" y="6836328"/>
            <a:ext cx="6050142" cy="1678914"/>
          </a:xfrm>
          <a:custGeom>
            <a:avLst/>
            <a:gdLst/>
            <a:ahLst/>
            <a:cxnLst/>
            <a:rect r="r" b="b" t="t" l="l"/>
            <a:pathLst>
              <a:path h="1678914" w="6050142">
                <a:moveTo>
                  <a:pt x="0" y="0"/>
                </a:moveTo>
                <a:lnTo>
                  <a:pt x="6050142" y="0"/>
                </a:lnTo>
                <a:lnTo>
                  <a:pt x="6050142" y="1678914"/>
                </a:lnTo>
                <a:lnTo>
                  <a:pt x="0" y="167891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false" flipV="false" rot="0">
            <a:off x="11584184" y="4939883"/>
            <a:ext cx="6050142" cy="1678914"/>
          </a:xfrm>
          <a:custGeom>
            <a:avLst/>
            <a:gdLst/>
            <a:ahLst/>
            <a:cxnLst/>
            <a:rect r="r" b="b" t="t" l="l"/>
            <a:pathLst>
              <a:path h="1678914" w="6050142">
                <a:moveTo>
                  <a:pt x="0" y="0"/>
                </a:moveTo>
                <a:lnTo>
                  <a:pt x="6050142" y="0"/>
                </a:lnTo>
                <a:lnTo>
                  <a:pt x="6050142" y="1678914"/>
                </a:lnTo>
                <a:lnTo>
                  <a:pt x="0" y="167891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0">
            <a:off x="9569922" y="9178950"/>
            <a:ext cx="2014262" cy="725134"/>
          </a:xfrm>
          <a:custGeom>
            <a:avLst/>
            <a:gdLst/>
            <a:ahLst/>
            <a:cxnLst/>
            <a:rect r="r" b="b" t="t" l="l"/>
            <a:pathLst>
              <a:path h="725134" w="2014262">
                <a:moveTo>
                  <a:pt x="0" y="0"/>
                </a:moveTo>
                <a:lnTo>
                  <a:pt x="2014262" y="0"/>
                </a:lnTo>
                <a:lnTo>
                  <a:pt x="2014262" y="725135"/>
                </a:lnTo>
                <a:lnTo>
                  <a:pt x="0" y="72513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9" id="9"/>
          <p:cNvSpPr/>
          <p:nvPr/>
        </p:nvSpPr>
        <p:spPr>
          <a:xfrm flipH="false" flipV="false" rot="0">
            <a:off x="9539606" y="7721760"/>
            <a:ext cx="2014262" cy="725134"/>
          </a:xfrm>
          <a:custGeom>
            <a:avLst/>
            <a:gdLst/>
            <a:ahLst/>
            <a:cxnLst/>
            <a:rect r="r" b="b" t="t" l="l"/>
            <a:pathLst>
              <a:path h="725134" w="2014262">
                <a:moveTo>
                  <a:pt x="0" y="0"/>
                </a:moveTo>
                <a:lnTo>
                  <a:pt x="2014263" y="0"/>
                </a:lnTo>
                <a:lnTo>
                  <a:pt x="2014263" y="725134"/>
                </a:lnTo>
                <a:lnTo>
                  <a:pt x="0" y="725134"/>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0" id="10"/>
          <p:cNvSpPr/>
          <p:nvPr/>
        </p:nvSpPr>
        <p:spPr>
          <a:xfrm flipH="false" flipV="false" rot="0">
            <a:off x="9569922" y="6771197"/>
            <a:ext cx="2014262" cy="725134"/>
          </a:xfrm>
          <a:custGeom>
            <a:avLst/>
            <a:gdLst/>
            <a:ahLst/>
            <a:cxnLst/>
            <a:rect r="r" b="b" t="t" l="l"/>
            <a:pathLst>
              <a:path h="725134" w="2014262">
                <a:moveTo>
                  <a:pt x="0" y="0"/>
                </a:moveTo>
                <a:lnTo>
                  <a:pt x="2014262" y="0"/>
                </a:lnTo>
                <a:lnTo>
                  <a:pt x="2014262" y="725134"/>
                </a:lnTo>
                <a:lnTo>
                  <a:pt x="0" y="725134"/>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1" id="11"/>
          <p:cNvSpPr/>
          <p:nvPr/>
        </p:nvSpPr>
        <p:spPr>
          <a:xfrm flipH="false" flipV="false" rot="-153261">
            <a:off x="9612615" y="5439563"/>
            <a:ext cx="2014262" cy="725134"/>
          </a:xfrm>
          <a:custGeom>
            <a:avLst/>
            <a:gdLst/>
            <a:ahLst/>
            <a:cxnLst/>
            <a:rect r="r" b="b" t="t" l="l"/>
            <a:pathLst>
              <a:path h="725134" w="2014262">
                <a:moveTo>
                  <a:pt x="0" y="0"/>
                </a:moveTo>
                <a:lnTo>
                  <a:pt x="2014263" y="0"/>
                </a:lnTo>
                <a:lnTo>
                  <a:pt x="2014263" y="725134"/>
                </a:lnTo>
                <a:lnTo>
                  <a:pt x="0" y="725134"/>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TextBox 12" id="12"/>
          <p:cNvSpPr txBox="true"/>
          <p:nvPr/>
        </p:nvSpPr>
        <p:spPr>
          <a:xfrm rot="0">
            <a:off x="6706060" y="6660861"/>
            <a:ext cx="4228143" cy="1636703"/>
          </a:xfrm>
          <a:prstGeom prst="rect">
            <a:avLst/>
          </a:prstGeom>
        </p:spPr>
        <p:txBody>
          <a:bodyPr anchor="t" rtlCol="false" tIns="0" lIns="0" bIns="0" rIns="0">
            <a:spAutoFit/>
          </a:bodyPr>
          <a:lstStyle/>
          <a:p>
            <a:pPr algn="ctr">
              <a:lnSpc>
                <a:spcPts val="6739"/>
              </a:lnSpc>
            </a:pPr>
            <a:r>
              <a:rPr lang="en-US" sz="3105" b="true">
                <a:solidFill>
                  <a:srgbClr val="000000"/>
                </a:solidFill>
                <a:latin typeface="Poppins Bold"/>
                <a:ea typeface="Poppins Bold"/>
                <a:cs typeface="Poppins Bold"/>
                <a:sym typeface="Poppins Bold"/>
              </a:rPr>
              <a:t>Venues</a:t>
            </a:r>
          </a:p>
          <a:p>
            <a:pPr algn="ctr">
              <a:lnSpc>
                <a:spcPts val="6739"/>
              </a:lnSpc>
            </a:pPr>
            <a:r>
              <a:rPr lang="en-US" sz="3105" b="true">
                <a:solidFill>
                  <a:srgbClr val="000000"/>
                </a:solidFill>
                <a:latin typeface="Poppins Bold"/>
                <a:ea typeface="Poppins Bold"/>
                <a:cs typeface="Poppins Bold"/>
                <a:sym typeface="Poppins Bold"/>
              </a:rPr>
              <a:t>Voice</a:t>
            </a:r>
          </a:p>
        </p:txBody>
      </p:sp>
      <p:grpSp>
        <p:nvGrpSpPr>
          <p:cNvPr name="Group 13" id="13"/>
          <p:cNvGrpSpPr/>
          <p:nvPr/>
        </p:nvGrpSpPr>
        <p:grpSpPr>
          <a:xfrm rot="0">
            <a:off x="11534285" y="8606110"/>
            <a:ext cx="6466522" cy="1879283"/>
            <a:chOff x="0" y="0"/>
            <a:chExt cx="8622030" cy="2505710"/>
          </a:xfrm>
        </p:grpSpPr>
        <p:sp>
          <p:nvSpPr>
            <p:cNvPr name="Freeform 14" id="14"/>
            <p:cNvSpPr/>
            <p:nvPr/>
          </p:nvSpPr>
          <p:spPr>
            <a:xfrm flipH="false" flipV="false" rot="0">
              <a:off x="49530" y="36830"/>
              <a:ext cx="8520430" cy="2423160"/>
            </a:xfrm>
            <a:custGeom>
              <a:avLst/>
              <a:gdLst/>
              <a:ahLst/>
              <a:cxnLst/>
              <a:rect r="r" b="b" t="t" l="l"/>
              <a:pathLst>
                <a:path h="2423160" w="8520430">
                  <a:moveTo>
                    <a:pt x="1270" y="1784350"/>
                  </a:moveTo>
                  <a:cubicBezTo>
                    <a:pt x="17780" y="1774190"/>
                    <a:pt x="8890" y="1684020"/>
                    <a:pt x="8890" y="1623060"/>
                  </a:cubicBezTo>
                  <a:cubicBezTo>
                    <a:pt x="8890" y="1544320"/>
                    <a:pt x="8890" y="1441450"/>
                    <a:pt x="8890" y="1352550"/>
                  </a:cubicBezTo>
                  <a:cubicBezTo>
                    <a:pt x="8890" y="1266190"/>
                    <a:pt x="8890" y="1181100"/>
                    <a:pt x="8890" y="1098550"/>
                  </a:cubicBezTo>
                  <a:cubicBezTo>
                    <a:pt x="8890" y="1018540"/>
                    <a:pt x="8890" y="944880"/>
                    <a:pt x="8890" y="864870"/>
                  </a:cubicBezTo>
                  <a:cubicBezTo>
                    <a:pt x="8890" y="779780"/>
                    <a:pt x="8890" y="689610"/>
                    <a:pt x="8890" y="604520"/>
                  </a:cubicBezTo>
                  <a:cubicBezTo>
                    <a:pt x="8890" y="523240"/>
                    <a:pt x="0" y="444500"/>
                    <a:pt x="8890" y="365760"/>
                  </a:cubicBezTo>
                  <a:cubicBezTo>
                    <a:pt x="17780" y="284480"/>
                    <a:pt x="12700" y="181610"/>
                    <a:pt x="66040" y="124460"/>
                  </a:cubicBezTo>
                  <a:cubicBezTo>
                    <a:pt x="129540" y="54610"/>
                    <a:pt x="302260" y="30480"/>
                    <a:pt x="406400" y="13970"/>
                  </a:cubicBezTo>
                  <a:cubicBezTo>
                    <a:pt x="492760" y="0"/>
                    <a:pt x="566420" y="13970"/>
                    <a:pt x="647700" y="13970"/>
                  </a:cubicBezTo>
                  <a:cubicBezTo>
                    <a:pt x="731520" y="13970"/>
                    <a:pt x="820420" y="13970"/>
                    <a:pt x="904240" y="13970"/>
                  </a:cubicBezTo>
                  <a:cubicBezTo>
                    <a:pt x="985520" y="15240"/>
                    <a:pt x="1061720" y="12700"/>
                    <a:pt x="1144270" y="16510"/>
                  </a:cubicBezTo>
                  <a:cubicBezTo>
                    <a:pt x="1233170" y="21590"/>
                    <a:pt x="1330960" y="39370"/>
                    <a:pt x="1418590" y="43180"/>
                  </a:cubicBezTo>
                  <a:cubicBezTo>
                    <a:pt x="1498600" y="46990"/>
                    <a:pt x="1572260" y="43180"/>
                    <a:pt x="1649730" y="44450"/>
                  </a:cubicBezTo>
                  <a:cubicBezTo>
                    <a:pt x="1728470" y="44450"/>
                    <a:pt x="1807210" y="41910"/>
                    <a:pt x="1889760" y="45720"/>
                  </a:cubicBezTo>
                  <a:cubicBezTo>
                    <a:pt x="1979930" y="50800"/>
                    <a:pt x="2075180" y="68580"/>
                    <a:pt x="2167890" y="73660"/>
                  </a:cubicBezTo>
                  <a:cubicBezTo>
                    <a:pt x="2261870" y="77470"/>
                    <a:pt x="2359660" y="72390"/>
                    <a:pt x="2452370" y="73660"/>
                  </a:cubicBezTo>
                  <a:cubicBezTo>
                    <a:pt x="2541270" y="73660"/>
                    <a:pt x="2623820" y="68580"/>
                    <a:pt x="2712720" y="74930"/>
                  </a:cubicBezTo>
                  <a:cubicBezTo>
                    <a:pt x="2806700" y="80010"/>
                    <a:pt x="2903220" y="99060"/>
                    <a:pt x="2999740" y="109220"/>
                  </a:cubicBezTo>
                  <a:cubicBezTo>
                    <a:pt x="3094990" y="118110"/>
                    <a:pt x="3143250" y="125730"/>
                    <a:pt x="3288030" y="132080"/>
                  </a:cubicBezTo>
                  <a:cubicBezTo>
                    <a:pt x="3728720" y="149860"/>
                    <a:pt x="5549900" y="132080"/>
                    <a:pt x="5966460" y="132080"/>
                  </a:cubicBezTo>
                  <a:cubicBezTo>
                    <a:pt x="6092190" y="132080"/>
                    <a:pt x="6129020" y="132080"/>
                    <a:pt x="6212840" y="132080"/>
                  </a:cubicBezTo>
                  <a:cubicBezTo>
                    <a:pt x="6301740" y="132080"/>
                    <a:pt x="6391910" y="132080"/>
                    <a:pt x="6482080" y="132080"/>
                  </a:cubicBezTo>
                  <a:cubicBezTo>
                    <a:pt x="6576060" y="132080"/>
                    <a:pt x="6671310" y="132080"/>
                    <a:pt x="6765290" y="132080"/>
                  </a:cubicBezTo>
                  <a:cubicBezTo>
                    <a:pt x="6855460" y="132080"/>
                    <a:pt x="6941820" y="132080"/>
                    <a:pt x="7031990" y="132080"/>
                  </a:cubicBezTo>
                  <a:cubicBezTo>
                    <a:pt x="7124700" y="132080"/>
                    <a:pt x="7222490" y="132080"/>
                    <a:pt x="7312660" y="132080"/>
                  </a:cubicBezTo>
                  <a:cubicBezTo>
                    <a:pt x="7396480" y="132080"/>
                    <a:pt x="7471410" y="132080"/>
                    <a:pt x="7552690" y="132080"/>
                  </a:cubicBezTo>
                  <a:cubicBezTo>
                    <a:pt x="7639050" y="132080"/>
                    <a:pt x="7731760" y="129540"/>
                    <a:pt x="7816850" y="132080"/>
                  </a:cubicBezTo>
                  <a:cubicBezTo>
                    <a:pt x="7896860" y="134620"/>
                    <a:pt x="7979410" y="115570"/>
                    <a:pt x="8049260" y="146050"/>
                  </a:cubicBezTo>
                  <a:cubicBezTo>
                    <a:pt x="8124190" y="180340"/>
                    <a:pt x="8208010" y="264160"/>
                    <a:pt x="8246110" y="340360"/>
                  </a:cubicBezTo>
                  <a:cubicBezTo>
                    <a:pt x="8282940" y="412750"/>
                    <a:pt x="8276590" y="506730"/>
                    <a:pt x="8282940" y="590550"/>
                  </a:cubicBezTo>
                  <a:cubicBezTo>
                    <a:pt x="8288020" y="673100"/>
                    <a:pt x="8281670" y="754380"/>
                    <a:pt x="8282940" y="839470"/>
                  </a:cubicBezTo>
                  <a:cubicBezTo>
                    <a:pt x="8282940" y="929640"/>
                    <a:pt x="8276590" y="1026160"/>
                    <a:pt x="8284210" y="1115060"/>
                  </a:cubicBezTo>
                  <a:cubicBezTo>
                    <a:pt x="8290560" y="1197610"/>
                    <a:pt x="8301990" y="1270000"/>
                    <a:pt x="8321040" y="1353820"/>
                  </a:cubicBezTo>
                  <a:cubicBezTo>
                    <a:pt x="8342630" y="1450340"/>
                    <a:pt x="8379460" y="1562100"/>
                    <a:pt x="8409940" y="1657350"/>
                  </a:cubicBezTo>
                  <a:cubicBezTo>
                    <a:pt x="8436610" y="1741170"/>
                    <a:pt x="8496300" y="1891030"/>
                    <a:pt x="8489950" y="1894840"/>
                  </a:cubicBezTo>
                  <a:cubicBezTo>
                    <a:pt x="8489950" y="1896110"/>
                    <a:pt x="8486140" y="1891030"/>
                    <a:pt x="8484870" y="1891030"/>
                  </a:cubicBezTo>
                  <a:cubicBezTo>
                    <a:pt x="8484870" y="1891030"/>
                    <a:pt x="8486140" y="1896110"/>
                    <a:pt x="8487410" y="1899920"/>
                  </a:cubicBezTo>
                  <a:cubicBezTo>
                    <a:pt x="8488680" y="1906270"/>
                    <a:pt x="8493760" y="1925320"/>
                    <a:pt x="8493760" y="1926590"/>
                  </a:cubicBezTo>
                  <a:cubicBezTo>
                    <a:pt x="8493760" y="1926590"/>
                    <a:pt x="8492490" y="1932940"/>
                    <a:pt x="8493760" y="1935480"/>
                  </a:cubicBezTo>
                  <a:cubicBezTo>
                    <a:pt x="8493760" y="1936750"/>
                    <a:pt x="8495030" y="1936750"/>
                    <a:pt x="8495030" y="1939290"/>
                  </a:cubicBezTo>
                  <a:cubicBezTo>
                    <a:pt x="8497570" y="1943100"/>
                    <a:pt x="8507730" y="1963420"/>
                    <a:pt x="8507730" y="1963420"/>
                  </a:cubicBezTo>
                  <a:cubicBezTo>
                    <a:pt x="8507730" y="1963420"/>
                    <a:pt x="8512810" y="1981200"/>
                    <a:pt x="8514080" y="1990090"/>
                  </a:cubicBezTo>
                  <a:cubicBezTo>
                    <a:pt x="8516620" y="1998980"/>
                    <a:pt x="8520430" y="2016760"/>
                    <a:pt x="8520430" y="2016760"/>
                  </a:cubicBezTo>
                  <a:cubicBezTo>
                    <a:pt x="8520430" y="2016760"/>
                    <a:pt x="8520430" y="2035810"/>
                    <a:pt x="8520430" y="2044700"/>
                  </a:cubicBezTo>
                  <a:cubicBezTo>
                    <a:pt x="8520430" y="2053590"/>
                    <a:pt x="8520430" y="2071370"/>
                    <a:pt x="8520430" y="2072640"/>
                  </a:cubicBezTo>
                  <a:cubicBezTo>
                    <a:pt x="8520430" y="2072640"/>
                    <a:pt x="8515350" y="2090420"/>
                    <a:pt x="8512810" y="2099310"/>
                  </a:cubicBezTo>
                  <a:cubicBezTo>
                    <a:pt x="8510270" y="2108200"/>
                    <a:pt x="8506460" y="2124710"/>
                    <a:pt x="8506460" y="2125980"/>
                  </a:cubicBezTo>
                  <a:cubicBezTo>
                    <a:pt x="8506460" y="2125980"/>
                    <a:pt x="8497570" y="2141220"/>
                    <a:pt x="8493760" y="2150110"/>
                  </a:cubicBezTo>
                  <a:cubicBezTo>
                    <a:pt x="8488680" y="2157730"/>
                    <a:pt x="8479790" y="2174240"/>
                    <a:pt x="8479790" y="2174240"/>
                  </a:cubicBezTo>
                  <a:cubicBezTo>
                    <a:pt x="8479790" y="2174240"/>
                    <a:pt x="8467090" y="2186940"/>
                    <a:pt x="8462010" y="2194560"/>
                  </a:cubicBezTo>
                  <a:cubicBezTo>
                    <a:pt x="8455660" y="2200910"/>
                    <a:pt x="8442960" y="2214880"/>
                    <a:pt x="8442960" y="2214880"/>
                  </a:cubicBezTo>
                  <a:cubicBezTo>
                    <a:pt x="8442960" y="2214880"/>
                    <a:pt x="8427720" y="2225040"/>
                    <a:pt x="8420100" y="2230120"/>
                  </a:cubicBezTo>
                  <a:cubicBezTo>
                    <a:pt x="8412480" y="2235200"/>
                    <a:pt x="8397240" y="2245360"/>
                    <a:pt x="8397240" y="2245360"/>
                  </a:cubicBezTo>
                  <a:cubicBezTo>
                    <a:pt x="8397240" y="2245360"/>
                    <a:pt x="8380730" y="2251710"/>
                    <a:pt x="8371840" y="2255520"/>
                  </a:cubicBezTo>
                  <a:cubicBezTo>
                    <a:pt x="8362950" y="2258060"/>
                    <a:pt x="8346440" y="2264410"/>
                    <a:pt x="8345170" y="2264410"/>
                  </a:cubicBezTo>
                  <a:cubicBezTo>
                    <a:pt x="8345170" y="2264410"/>
                    <a:pt x="8327390" y="2266950"/>
                    <a:pt x="8318500" y="2266950"/>
                  </a:cubicBezTo>
                  <a:cubicBezTo>
                    <a:pt x="8309610" y="2268220"/>
                    <a:pt x="8291830" y="2270760"/>
                    <a:pt x="8290560" y="2270760"/>
                  </a:cubicBezTo>
                  <a:cubicBezTo>
                    <a:pt x="8288020" y="2270760"/>
                    <a:pt x="8036560" y="2270760"/>
                    <a:pt x="7931150" y="2270760"/>
                  </a:cubicBezTo>
                  <a:cubicBezTo>
                    <a:pt x="7847330" y="2270760"/>
                    <a:pt x="7745730" y="2254250"/>
                    <a:pt x="7706360" y="2270760"/>
                  </a:cubicBezTo>
                  <a:cubicBezTo>
                    <a:pt x="7687310" y="2278380"/>
                    <a:pt x="7693660" y="2294890"/>
                    <a:pt x="7673340" y="2305050"/>
                  </a:cubicBezTo>
                  <a:cubicBezTo>
                    <a:pt x="7614920" y="2336800"/>
                    <a:pt x="7383780" y="2386330"/>
                    <a:pt x="7268210" y="2378710"/>
                  </a:cubicBezTo>
                  <a:cubicBezTo>
                    <a:pt x="7178040" y="2372360"/>
                    <a:pt x="7108190" y="2307590"/>
                    <a:pt x="7034530" y="2302510"/>
                  </a:cubicBezTo>
                  <a:cubicBezTo>
                    <a:pt x="6969760" y="2296160"/>
                    <a:pt x="6915150" y="2324100"/>
                    <a:pt x="6849110" y="2329180"/>
                  </a:cubicBezTo>
                  <a:cubicBezTo>
                    <a:pt x="6772910" y="2335530"/>
                    <a:pt x="6684010" y="2329180"/>
                    <a:pt x="6601460" y="2329180"/>
                  </a:cubicBezTo>
                  <a:cubicBezTo>
                    <a:pt x="6521450" y="2330450"/>
                    <a:pt x="6441440" y="2325370"/>
                    <a:pt x="6360160" y="2330450"/>
                  </a:cubicBezTo>
                  <a:cubicBezTo>
                    <a:pt x="6278880" y="2335530"/>
                    <a:pt x="6196330" y="2348230"/>
                    <a:pt x="6113780" y="2359660"/>
                  </a:cubicBezTo>
                  <a:cubicBezTo>
                    <a:pt x="6032500" y="2369820"/>
                    <a:pt x="5955030" y="2385060"/>
                    <a:pt x="5869940" y="2395220"/>
                  </a:cubicBezTo>
                  <a:cubicBezTo>
                    <a:pt x="5778500" y="2405380"/>
                    <a:pt x="5674360" y="2414270"/>
                    <a:pt x="5582920" y="2418080"/>
                  </a:cubicBezTo>
                  <a:cubicBezTo>
                    <a:pt x="5499100" y="2421890"/>
                    <a:pt x="5422900" y="2418080"/>
                    <a:pt x="5341620" y="2418080"/>
                  </a:cubicBezTo>
                  <a:cubicBezTo>
                    <a:pt x="5261610" y="2418080"/>
                    <a:pt x="5181600" y="2418080"/>
                    <a:pt x="5099050" y="2418080"/>
                  </a:cubicBezTo>
                  <a:cubicBezTo>
                    <a:pt x="5013960" y="2418080"/>
                    <a:pt x="4925060" y="2423160"/>
                    <a:pt x="4838700" y="2418080"/>
                  </a:cubicBezTo>
                  <a:cubicBezTo>
                    <a:pt x="4756150" y="2413000"/>
                    <a:pt x="4676140" y="2397760"/>
                    <a:pt x="4592320" y="2387600"/>
                  </a:cubicBezTo>
                  <a:cubicBezTo>
                    <a:pt x="4505960" y="2378710"/>
                    <a:pt x="4415790" y="2363470"/>
                    <a:pt x="4328160" y="2359660"/>
                  </a:cubicBezTo>
                  <a:cubicBezTo>
                    <a:pt x="4244340" y="2354580"/>
                    <a:pt x="4160520" y="2359660"/>
                    <a:pt x="4077970" y="2359660"/>
                  </a:cubicBezTo>
                  <a:cubicBezTo>
                    <a:pt x="4000500" y="2358390"/>
                    <a:pt x="3928110" y="2360930"/>
                    <a:pt x="3848100" y="2355850"/>
                  </a:cubicBezTo>
                  <a:cubicBezTo>
                    <a:pt x="3761740" y="2350770"/>
                    <a:pt x="3663950" y="2334260"/>
                    <a:pt x="3575050" y="2329180"/>
                  </a:cubicBezTo>
                  <a:cubicBezTo>
                    <a:pt x="3493770" y="2325370"/>
                    <a:pt x="3415030" y="2329180"/>
                    <a:pt x="3336290" y="2329180"/>
                  </a:cubicBezTo>
                  <a:cubicBezTo>
                    <a:pt x="3258820" y="2329180"/>
                    <a:pt x="3182620" y="2334260"/>
                    <a:pt x="3103880" y="2329180"/>
                  </a:cubicBezTo>
                  <a:cubicBezTo>
                    <a:pt x="3021330" y="2324100"/>
                    <a:pt x="2934970" y="2312670"/>
                    <a:pt x="2851150" y="2298700"/>
                  </a:cubicBezTo>
                  <a:cubicBezTo>
                    <a:pt x="2767330" y="2283460"/>
                    <a:pt x="2682240" y="2255520"/>
                    <a:pt x="2599690" y="2240280"/>
                  </a:cubicBezTo>
                  <a:cubicBezTo>
                    <a:pt x="2520950" y="2226310"/>
                    <a:pt x="2382520" y="2212340"/>
                    <a:pt x="2367280" y="2211070"/>
                  </a:cubicBezTo>
                  <a:cubicBezTo>
                    <a:pt x="2366010" y="2211070"/>
                    <a:pt x="2366010" y="2211070"/>
                    <a:pt x="2364740" y="2211070"/>
                  </a:cubicBezTo>
                  <a:cubicBezTo>
                    <a:pt x="2350770" y="2212340"/>
                    <a:pt x="2217420" y="2230120"/>
                    <a:pt x="2139950" y="2233930"/>
                  </a:cubicBezTo>
                  <a:cubicBezTo>
                    <a:pt x="2058670" y="2239010"/>
                    <a:pt x="1972310" y="2239010"/>
                    <a:pt x="1891030" y="2240280"/>
                  </a:cubicBezTo>
                  <a:cubicBezTo>
                    <a:pt x="1812290" y="2241550"/>
                    <a:pt x="1741170" y="2240280"/>
                    <a:pt x="1659890" y="2241550"/>
                  </a:cubicBezTo>
                  <a:cubicBezTo>
                    <a:pt x="1568450" y="2241550"/>
                    <a:pt x="1466850" y="2241550"/>
                    <a:pt x="1369060" y="2241550"/>
                  </a:cubicBezTo>
                  <a:cubicBezTo>
                    <a:pt x="1268730" y="2241550"/>
                    <a:pt x="1141730" y="2241550"/>
                    <a:pt x="1065530" y="2241550"/>
                  </a:cubicBezTo>
                  <a:cubicBezTo>
                    <a:pt x="1019810" y="2241550"/>
                    <a:pt x="970280" y="2237740"/>
                    <a:pt x="956310" y="2241550"/>
                  </a:cubicBezTo>
                  <a:cubicBezTo>
                    <a:pt x="951230" y="2241550"/>
                    <a:pt x="951230" y="2242820"/>
                    <a:pt x="948690" y="2244090"/>
                  </a:cubicBezTo>
                  <a:cubicBezTo>
                    <a:pt x="942340" y="2247900"/>
                    <a:pt x="924560" y="2256790"/>
                    <a:pt x="923290" y="2256790"/>
                  </a:cubicBezTo>
                  <a:cubicBezTo>
                    <a:pt x="923290" y="2256790"/>
                    <a:pt x="905510" y="2260600"/>
                    <a:pt x="896620" y="2261870"/>
                  </a:cubicBezTo>
                  <a:cubicBezTo>
                    <a:pt x="887730" y="2264410"/>
                    <a:pt x="869950" y="2268220"/>
                    <a:pt x="869950" y="2268220"/>
                  </a:cubicBezTo>
                  <a:cubicBezTo>
                    <a:pt x="869950" y="2268220"/>
                    <a:pt x="852170" y="2266950"/>
                    <a:pt x="842010" y="2266950"/>
                  </a:cubicBezTo>
                  <a:cubicBezTo>
                    <a:pt x="833120" y="2266950"/>
                    <a:pt x="815340" y="2266950"/>
                    <a:pt x="815340" y="2266950"/>
                  </a:cubicBezTo>
                  <a:cubicBezTo>
                    <a:pt x="814070" y="2266950"/>
                    <a:pt x="797560" y="2261870"/>
                    <a:pt x="788670" y="2259330"/>
                  </a:cubicBezTo>
                  <a:cubicBezTo>
                    <a:pt x="779780" y="2256790"/>
                    <a:pt x="762000" y="2251710"/>
                    <a:pt x="762000" y="2251710"/>
                  </a:cubicBezTo>
                  <a:cubicBezTo>
                    <a:pt x="762000" y="2251710"/>
                    <a:pt x="753110" y="2244090"/>
                    <a:pt x="744220" y="2241550"/>
                  </a:cubicBezTo>
                  <a:cubicBezTo>
                    <a:pt x="711200" y="2232660"/>
                    <a:pt x="599440" y="2241550"/>
                    <a:pt x="525780" y="2241550"/>
                  </a:cubicBezTo>
                  <a:cubicBezTo>
                    <a:pt x="449580" y="2241550"/>
                    <a:pt x="372110" y="2241550"/>
                    <a:pt x="293370" y="2241550"/>
                  </a:cubicBezTo>
                  <a:cubicBezTo>
                    <a:pt x="214630" y="2241550"/>
                    <a:pt x="105410" y="2241550"/>
                    <a:pt x="54610" y="2241550"/>
                  </a:cubicBezTo>
                  <a:cubicBezTo>
                    <a:pt x="30480" y="2241550"/>
                    <a:pt x="3810" y="2244090"/>
                    <a:pt x="1270" y="2241550"/>
                  </a:cubicBezTo>
                  <a:cubicBezTo>
                    <a:pt x="0" y="2240280"/>
                    <a:pt x="1270" y="2240280"/>
                    <a:pt x="1270" y="2239010"/>
                  </a:cubicBezTo>
                  <a:cubicBezTo>
                    <a:pt x="1270" y="2218690"/>
                    <a:pt x="1270" y="1805940"/>
                    <a:pt x="1270" y="1786890"/>
                  </a:cubicBezTo>
                  <a:cubicBezTo>
                    <a:pt x="1270" y="1784350"/>
                    <a:pt x="1270" y="1784350"/>
                    <a:pt x="1270" y="1784350"/>
                  </a:cubicBezTo>
                  <a:moveTo>
                    <a:pt x="1076960" y="1753870"/>
                  </a:moveTo>
                  <a:cubicBezTo>
                    <a:pt x="1083310" y="1752600"/>
                    <a:pt x="1079500" y="1739900"/>
                    <a:pt x="1079500" y="1739900"/>
                  </a:cubicBezTo>
                  <a:cubicBezTo>
                    <a:pt x="1078230" y="1739900"/>
                    <a:pt x="1076960" y="1753870"/>
                    <a:pt x="1076960" y="1753870"/>
                  </a:cubicBezTo>
                  <a:moveTo>
                    <a:pt x="3561080" y="589280"/>
                  </a:moveTo>
                  <a:cubicBezTo>
                    <a:pt x="3582670" y="624840"/>
                    <a:pt x="3581400" y="624840"/>
                    <a:pt x="3581400" y="624840"/>
                  </a:cubicBezTo>
                  <a:cubicBezTo>
                    <a:pt x="3585210" y="628650"/>
                    <a:pt x="3749040" y="633730"/>
                    <a:pt x="3752850" y="631190"/>
                  </a:cubicBezTo>
                  <a:cubicBezTo>
                    <a:pt x="3754120" y="631190"/>
                    <a:pt x="3752850" y="629920"/>
                    <a:pt x="3754120" y="629920"/>
                  </a:cubicBezTo>
                  <a:cubicBezTo>
                    <a:pt x="3754120" y="627380"/>
                    <a:pt x="3760470" y="603250"/>
                    <a:pt x="3760470" y="603250"/>
                  </a:cubicBezTo>
                  <a:cubicBezTo>
                    <a:pt x="3760470" y="603250"/>
                    <a:pt x="3769360" y="593090"/>
                    <a:pt x="3768090" y="589280"/>
                  </a:cubicBezTo>
                  <a:cubicBezTo>
                    <a:pt x="3759200" y="576580"/>
                    <a:pt x="3561080" y="589280"/>
                    <a:pt x="3561080" y="589280"/>
                  </a:cubicBezTo>
                  <a:moveTo>
                    <a:pt x="3589020" y="1082040"/>
                  </a:moveTo>
                  <a:cubicBezTo>
                    <a:pt x="3620770" y="1186180"/>
                    <a:pt x="3620770" y="1184910"/>
                    <a:pt x="3620770" y="1184910"/>
                  </a:cubicBezTo>
                  <a:cubicBezTo>
                    <a:pt x="3623310" y="1182370"/>
                    <a:pt x="3639820" y="1164590"/>
                    <a:pt x="3639820" y="1164590"/>
                  </a:cubicBezTo>
                  <a:cubicBezTo>
                    <a:pt x="3639820" y="1163320"/>
                    <a:pt x="3655060" y="1153160"/>
                    <a:pt x="3662680" y="1148080"/>
                  </a:cubicBezTo>
                  <a:cubicBezTo>
                    <a:pt x="3670300" y="1143000"/>
                    <a:pt x="3684270" y="1132840"/>
                    <a:pt x="3685540" y="1132840"/>
                  </a:cubicBezTo>
                  <a:cubicBezTo>
                    <a:pt x="3685540" y="1132840"/>
                    <a:pt x="3702050" y="1126490"/>
                    <a:pt x="3710940" y="1123950"/>
                  </a:cubicBezTo>
                  <a:cubicBezTo>
                    <a:pt x="3719830" y="1120140"/>
                    <a:pt x="3736340" y="1113790"/>
                    <a:pt x="3736340" y="1113790"/>
                  </a:cubicBezTo>
                  <a:cubicBezTo>
                    <a:pt x="3737610" y="1113790"/>
                    <a:pt x="3755390" y="1111250"/>
                    <a:pt x="3764280" y="1109980"/>
                  </a:cubicBezTo>
                  <a:cubicBezTo>
                    <a:pt x="3773170" y="1109980"/>
                    <a:pt x="3790950" y="1107440"/>
                    <a:pt x="3790950" y="1107440"/>
                  </a:cubicBezTo>
                  <a:cubicBezTo>
                    <a:pt x="3792220" y="1107440"/>
                    <a:pt x="3810000" y="1109980"/>
                    <a:pt x="3818890" y="1111250"/>
                  </a:cubicBezTo>
                  <a:cubicBezTo>
                    <a:pt x="3827780" y="1112520"/>
                    <a:pt x="3834130" y="1115060"/>
                    <a:pt x="3846830" y="1113790"/>
                  </a:cubicBezTo>
                  <a:cubicBezTo>
                    <a:pt x="3873500" y="1113790"/>
                    <a:pt x="3972560" y="1094740"/>
                    <a:pt x="3972560" y="1089660"/>
                  </a:cubicBezTo>
                  <a:cubicBezTo>
                    <a:pt x="3972560" y="1084580"/>
                    <a:pt x="3827780" y="1089660"/>
                    <a:pt x="3761740" y="1088390"/>
                  </a:cubicBezTo>
                  <a:cubicBezTo>
                    <a:pt x="3700780" y="1087120"/>
                    <a:pt x="3589020" y="1082040"/>
                    <a:pt x="3589020" y="1082040"/>
                  </a:cubicBezTo>
                  <a:moveTo>
                    <a:pt x="4472940" y="1090930"/>
                  </a:moveTo>
                  <a:cubicBezTo>
                    <a:pt x="4542790" y="1103630"/>
                    <a:pt x="4620260" y="1106170"/>
                    <a:pt x="4631690" y="1098550"/>
                  </a:cubicBezTo>
                  <a:cubicBezTo>
                    <a:pt x="4634230" y="1096010"/>
                    <a:pt x="4635500" y="1093470"/>
                    <a:pt x="4634230" y="1090930"/>
                  </a:cubicBezTo>
                  <a:cubicBezTo>
                    <a:pt x="4626610" y="1082040"/>
                    <a:pt x="4472940" y="1090930"/>
                    <a:pt x="4472940" y="1090930"/>
                  </a:cubicBezTo>
                  <a:moveTo>
                    <a:pt x="6697980" y="1031240"/>
                  </a:moveTo>
                  <a:cubicBezTo>
                    <a:pt x="6744970" y="1047750"/>
                    <a:pt x="6755130" y="1049020"/>
                    <a:pt x="6757670" y="1046480"/>
                  </a:cubicBezTo>
                  <a:cubicBezTo>
                    <a:pt x="6760210" y="1043940"/>
                    <a:pt x="6756400" y="1037590"/>
                    <a:pt x="6756400" y="1035050"/>
                  </a:cubicBezTo>
                  <a:cubicBezTo>
                    <a:pt x="6756400" y="1032510"/>
                    <a:pt x="6756400" y="1028700"/>
                    <a:pt x="6755130" y="1027430"/>
                  </a:cubicBezTo>
                  <a:cubicBezTo>
                    <a:pt x="6755130" y="1027430"/>
                    <a:pt x="6752590" y="1028700"/>
                    <a:pt x="6751320" y="1028700"/>
                  </a:cubicBezTo>
                  <a:cubicBezTo>
                    <a:pt x="6744970" y="1028700"/>
                    <a:pt x="6728460" y="1031240"/>
                    <a:pt x="6723380" y="1031240"/>
                  </a:cubicBezTo>
                  <a:cubicBezTo>
                    <a:pt x="6722110" y="1032510"/>
                    <a:pt x="6720840" y="1031240"/>
                    <a:pt x="6719570" y="1031240"/>
                  </a:cubicBezTo>
                  <a:cubicBezTo>
                    <a:pt x="6714490" y="1031240"/>
                    <a:pt x="6697980" y="1031240"/>
                    <a:pt x="6697980" y="1031240"/>
                  </a:cubicBezTo>
                  <a:moveTo>
                    <a:pt x="7167880" y="1529080"/>
                  </a:moveTo>
                  <a:cubicBezTo>
                    <a:pt x="7249160" y="1554480"/>
                    <a:pt x="7259320" y="1485900"/>
                    <a:pt x="7249160" y="1478280"/>
                  </a:cubicBezTo>
                  <a:cubicBezTo>
                    <a:pt x="7239000" y="1471930"/>
                    <a:pt x="7167880" y="1529080"/>
                    <a:pt x="7167880" y="1529080"/>
                  </a:cubicBezTo>
                  <a:moveTo>
                    <a:pt x="7729220" y="627380"/>
                  </a:moveTo>
                  <a:cubicBezTo>
                    <a:pt x="7833360" y="699770"/>
                    <a:pt x="7834630" y="665480"/>
                    <a:pt x="7825740" y="654050"/>
                  </a:cubicBezTo>
                  <a:cubicBezTo>
                    <a:pt x="7811770" y="636270"/>
                    <a:pt x="7729220" y="627380"/>
                    <a:pt x="7729220" y="627380"/>
                  </a:cubicBezTo>
                </a:path>
              </a:pathLst>
            </a:custGeom>
            <a:solidFill>
              <a:srgbClr val="7EFFF7">
                <a:alpha val="49804"/>
              </a:srgbClr>
            </a:solidFill>
            <a:ln cap="sq">
              <a:noFill/>
              <a:prstDash val="solid"/>
              <a:miter/>
            </a:ln>
          </p:spPr>
        </p:sp>
      </p:grpSp>
      <p:grpSp>
        <p:nvGrpSpPr>
          <p:cNvPr name="Group 15" id="15"/>
          <p:cNvGrpSpPr/>
          <p:nvPr/>
        </p:nvGrpSpPr>
        <p:grpSpPr>
          <a:xfrm rot="0">
            <a:off x="11755265" y="7920310"/>
            <a:ext cx="1138238" cy="485775"/>
            <a:chOff x="0" y="0"/>
            <a:chExt cx="1517650" cy="647700"/>
          </a:xfrm>
        </p:grpSpPr>
        <p:sp>
          <p:nvSpPr>
            <p:cNvPr name="Freeform 16" id="16"/>
            <p:cNvSpPr/>
            <p:nvPr/>
          </p:nvSpPr>
          <p:spPr>
            <a:xfrm flipH="false" flipV="false" rot="0">
              <a:off x="-22860" y="50800"/>
              <a:ext cx="1569720" cy="632460"/>
            </a:xfrm>
            <a:custGeom>
              <a:avLst/>
              <a:gdLst/>
              <a:ahLst/>
              <a:cxnLst/>
              <a:rect r="r" b="b" t="t" l="l"/>
              <a:pathLst>
                <a:path h="632460" w="1569720">
                  <a:moveTo>
                    <a:pt x="73660" y="0"/>
                  </a:moveTo>
                  <a:cubicBezTo>
                    <a:pt x="570230" y="5080"/>
                    <a:pt x="671830" y="12700"/>
                    <a:pt x="765810" y="30480"/>
                  </a:cubicBezTo>
                  <a:cubicBezTo>
                    <a:pt x="848360" y="46990"/>
                    <a:pt x="905510" y="85090"/>
                    <a:pt x="998220" y="97790"/>
                  </a:cubicBezTo>
                  <a:cubicBezTo>
                    <a:pt x="1130300" y="114300"/>
                    <a:pt x="1409700" y="10160"/>
                    <a:pt x="1489710" y="88900"/>
                  </a:cubicBezTo>
                  <a:cubicBezTo>
                    <a:pt x="1567180" y="165100"/>
                    <a:pt x="1569720" y="467360"/>
                    <a:pt x="1489710" y="546100"/>
                  </a:cubicBezTo>
                  <a:cubicBezTo>
                    <a:pt x="1402080" y="632460"/>
                    <a:pt x="1117600" y="558800"/>
                    <a:pt x="942340" y="542290"/>
                  </a:cubicBezTo>
                  <a:cubicBezTo>
                    <a:pt x="777240" y="527050"/>
                    <a:pt x="614680" y="469900"/>
                    <a:pt x="463550" y="457200"/>
                  </a:cubicBezTo>
                  <a:cubicBezTo>
                    <a:pt x="326390" y="445770"/>
                    <a:pt x="140970" y="528320"/>
                    <a:pt x="73660" y="462280"/>
                  </a:cubicBezTo>
                  <a:cubicBezTo>
                    <a:pt x="0" y="388620"/>
                    <a:pt x="73660" y="0"/>
                    <a:pt x="73660" y="0"/>
                  </a:cubicBezTo>
                </a:path>
              </a:pathLst>
            </a:custGeom>
            <a:solidFill>
              <a:srgbClr val="FFB868">
                <a:alpha val="49804"/>
              </a:srgbClr>
            </a:solidFill>
            <a:ln cap="sq">
              <a:noFill/>
              <a:prstDash val="solid"/>
              <a:miter/>
            </a:ln>
          </p:spPr>
        </p:sp>
      </p:grpSp>
      <p:grpSp>
        <p:nvGrpSpPr>
          <p:cNvPr name="Group 17" id="17"/>
          <p:cNvGrpSpPr/>
          <p:nvPr/>
        </p:nvGrpSpPr>
        <p:grpSpPr>
          <a:xfrm rot="0">
            <a:off x="11580005" y="7677423"/>
            <a:ext cx="6440805" cy="1193482"/>
            <a:chOff x="0" y="0"/>
            <a:chExt cx="8587740" cy="1591310"/>
          </a:xfrm>
        </p:grpSpPr>
        <p:sp>
          <p:nvSpPr>
            <p:cNvPr name="Freeform 18" id="18"/>
            <p:cNvSpPr/>
            <p:nvPr/>
          </p:nvSpPr>
          <p:spPr>
            <a:xfrm flipH="false" flipV="false" rot="0">
              <a:off x="50800" y="43180"/>
              <a:ext cx="8506460" cy="1503680"/>
            </a:xfrm>
            <a:custGeom>
              <a:avLst/>
              <a:gdLst/>
              <a:ahLst/>
              <a:cxnLst/>
              <a:rect r="r" b="b" t="t" l="l"/>
              <a:pathLst>
                <a:path h="1503680" w="8506460">
                  <a:moveTo>
                    <a:pt x="0" y="288290"/>
                  </a:moveTo>
                  <a:cubicBezTo>
                    <a:pt x="0" y="251460"/>
                    <a:pt x="1270" y="233680"/>
                    <a:pt x="1270" y="233680"/>
                  </a:cubicBezTo>
                  <a:cubicBezTo>
                    <a:pt x="1270" y="233680"/>
                    <a:pt x="6350" y="215900"/>
                    <a:pt x="7620" y="207010"/>
                  </a:cubicBezTo>
                  <a:cubicBezTo>
                    <a:pt x="10160" y="198120"/>
                    <a:pt x="15240" y="180340"/>
                    <a:pt x="15240" y="180340"/>
                  </a:cubicBezTo>
                  <a:cubicBezTo>
                    <a:pt x="15240" y="180340"/>
                    <a:pt x="24130" y="163830"/>
                    <a:pt x="27940" y="156210"/>
                  </a:cubicBezTo>
                  <a:cubicBezTo>
                    <a:pt x="33020" y="148590"/>
                    <a:pt x="41910" y="132080"/>
                    <a:pt x="41910" y="132080"/>
                  </a:cubicBezTo>
                  <a:cubicBezTo>
                    <a:pt x="41910" y="132080"/>
                    <a:pt x="54610" y="118110"/>
                    <a:pt x="60960" y="111760"/>
                  </a:cubicBezTo>
                  <a:cubicBezTo>
                    <a:pt x="67310" y="105410"/>
                    <a:pt x="78740" y="91440"/>
                    <a:pt x="78740" y="91440"/>
                  </a:cubicBezTo>
                  <a:cubicBezTo>
                    <a:pt x="80010" y="91440"/>
                    <a:pt x="93980" y="81280"/>
                    <a:pt x="101600" y="76200"/>
                  </a:cubicBezTo>
                  <a:cubicBezTo>
                    <a:pt x="109220" y="71120"/>
                    <a:pt x="124460" y="60960"/>
                    <a:pt x="124460" y="60960"/>
                  </a:cubicBezTo>
                  <a:cubicBezTo>
                    <a:pt x="125730" y="60960"/>
                    <a:pt x="125730" y="60960"/>
                    <a:pt x="125730" y="60960"/>
                  </a:cubicBezTo>
                  <a:cubicBezTo>
                    <a:pt x="125730" y="60960"/>
                    <a:pt x="142240" y="54610"/>
                    <a:pt x="151130" y="52070"/>
                  </a:cubicBezTo>
                  <a:cubicBezTo>
                    <a:pt x="160020" y="48260"/>
                    <a:pt x="176530" y="43180"/>
                    <a:pt x="176530" y="41910"/>
                  </a:cubicBezTo>
                  <a:cubicBezTo>
                    <a:pt x="177800" y="41910"/>
                    <a:pt x="195580" y="40640"/>
                    <a:pt x="204470" y="39370"/>
                  </a:cubicBezTo>
                  <a:cubicBezTo>
                    <a:pt x="213360" y="39370"/>
                    <a:pt x="231140" y="36830"/>
                    <a:pt x="232410" y="36830"/>
                  </a:cubicBezTo>
                  <a:cubicBezTo>
                    <a:pt x="232410" y="36830"/>
                    <a:pt x="312420" y="35560"/>
                    <a:pt x="346710" y="39370"/>
                  </a:cubicBezTo>
                  <a:cubicBezTo>
                    <a:pt x="374650" y="43180"/>
                    <a:pt x="397510" y="52070"/>
                    <a:pt x="421640" y="55880"/>
                  </a:cubicBezTo>
                  <a:cubicBezTo>
                    <a:pt x="441960" y="58420"/>
                    <a:pt x="458470" y="57150"/>
                    <a:pt x="482600" y="60960"/>
                  </a:cubicBezTo>
                  <a:cubicBezTo>
                    <a:pt x="515620" y="67310"/>
                    <a:pt x="577850" y="87630"/>
                    <a:pt x="599440" y="92710"/>
                  </a:cubicBezTo>
                  <a:cubicBezTo>
                    <a:pt x="607060" y="93980"/>
                    <a:pt x="607060" y="93980"/>
                    <a:pt x="615950" y="96520"/>
                  </a:cubicBezTo>
                  <a:cubicBezTo>
                    <a:pt x="650240" y="101600"/>
                    <a:pt x="777240" y="119380"/>
                    <a:pt x="858520" y="128270"/>
                  </a:cubicBezTo>
                  <a:cubicBezTo>
                    <a:pt x="938530" y="138430"/>
                    <a:pt x="1018540" y="149860"/>
                    <a:pt x="1099820" y="154940"/>
                  </a:cubicBezTo>
                  <a:cubicBezTo>
                    <a:pt x="1182370" y="160020"/>
                    <a:pt x="1267460" y="154940"/>
                    <a:pt x="1351280" y="161290"/>
                  </a:cubicBezTo>
                  <a:cubicBezTo>
                    <a:pt x="1436370" y="168910"/>
                    <a:pt x="1521460" y="184150"/>
                    <a:pt x="1606550" y="196850"/>
                  </a:cubicBezTo>
                  <a:cubicBezTo>
                    <a:pt x="1691640" y="210820"/>
                    <a:pt x="1772920" y="234950"/>
                    <a:pt x="1861820" y="242570"/>
                  </a:cubicBezTo>
                  <a:cubicBezTo>
                    <a:pt x="1959610" y="251460"/>
                    <a:pt x="2066290" y="242570"/>
                    <a:pt x="2166620" y="242570"/>
                  </a:cubicBezTo>
                  <a:cubicBezTo>
                    <a:pt x="2264410" y="242570"/>
                    <a:pt x="2358390" y="242570"/>
                    <a:pt x="2454910" y="242570"/>
                  </a:cubicBezTo>
                  <a:cubicBezTo>
                    <a:pt x="2553970" y="242570"/>
                    <a:pt x="2656840" y="242570"/>
                    <a:pt x="2753360" y="242570"/>
                  </a:cubicBezTo>
                  <a:cubicBezTo>
                    <a:pt x="2844800" y="242570"/>
                    <a:pt x="2933700" y="242570"/>
                    <a:pt x="3022600" y="242570"/>
                  </a:cubicBezTo>
                  <a:cubicBezTo>
                    <a:pt x="3108960" y="242570"/>
                    <a:pt x="3194050" y="242570"/>
                    <a:pt x="3277870" y="242570"/>
                  </a:cubicBezTo>
                  <a:cubicBezTo>
                    <a:pt x="3356610" y="242570"/>
                    <a:pt x="3431540" y="243840"/>
                    <a:pt x="3511550" y="242570"/>
                  </a:cubicBezTo>
                  <a:cubicBezTo>
                    <a:pt x="3599180" y="241300"/>
                    <a:pt x="3689350" y="240030"/>
                    <a:pt x="3783330" y="236220"/>
                  </a:cubicBezTo>
                  <a:cubicBezTo>
                    <a:pt x="3883660" y="231140"/>
                    <a:pt x="3995420" y="217170"/>
                    <a:pt x="4093210" y="213360"/>
                  </a:cubicBezTo>
                  <a:cubicBezTo>
                    <a:pt x="4183380" y="209550"/>
                    <a:pt x="4267200" y="215900"/>
                    <a:pt x="4351020" y="212090"/>
                  </a:cubicBezTo>
                  <a:cubicBezTo>
                    <a:pt x="4432300" y="208280"/>
                    <a:pt x="4503420" y="205740"/>
                    <a:pt x="4589780" y="193040"/>
                  </a:cubicBezTo>
                  <a:cubicBezTo>
                    <a:pt x="4692650" y="176530"/>
                    <a:pt x="4822190" y="142240"/>
                    <a:pt x="4928870" y="116840"/>
                  </a:cubicBezTo>
                  <a:cubicBezTo>
                    <a:pt x="5022850" y="95250"/>
                    <a:pt x="5107940" y="68580"/>
                    <a:pt x="5195570" y="50800"/>
                  </a:cubicBezTo>
                  <a:cubicBezTo>
                    <a:pt x="5280660" y="33020"/>
                    <a:pt x="5364480" y="13970"/>
                    <a:pt x="5448300" y="7620"/>
                  </a:cubicBezTo>
                  <a:cubicBezTo>
                    <a:pt x="5529580" y="0"/>
                    <a:pt x="5610860" y="7620"/>
                    <a:pt x="5693410" y="7620"/>
                  </a:cubicBezTo>
                  <a:cubicBezTo>
                    <a:pt x="5779770" y="7620"/>
                    <a:pt x="5869940" y="7620"/>
                    <a:pt x="5955030" y="7620"/>
                  </a:cubicBezTo>
                  <a:cubicBezTo>
                    <a:pt x="6036310" y="7620"/>
                    <a:pt x="6113780" y="7620"/>
                    <a:pt x="6193790" y="7620"/>
                  </a:cubicBezTo>
                  <a:cubicBezTo>
                    <a:pt x="6273800" y="7620"/>
                    <a:pt x="6351270" y="7620"/>
                    <a:pt x="6433820" y="7620"/>
                  </a:cubicBezTo>
                  <a:cubicBezTo>
                    <a:pt x="6521450" y="7620"/>
                    <a:pt x="6615430" y="7620"/>
                    <a:pt x="6704330" y="7620"/>
                  </a:cubicBezTo>
                  <a:cubicBezTo>
                    <a:pt x="6791960" y="7620"/>
                    <a:pt x="6877050" y="6350"/>
                    <a:pt x="6964680" y="7620"/>
                  </a:cubicBezTo>
                  <a:cubicBezTo>
                    <a:pt x="7054850" y="8890"/>
                    <a:pt x="7146290" y="3810"/>
                    <a:pt x="7239000" y="15240"/>
                  </a:cubicBezTo>
                  <a:cubicBezTo>
                    <a:pt x="7336790" y="26670"/>
                    <a:pt x="7440930" y="52070"/>
                    <a:pt x="7534910" y="77470"/>
                  </a:cubicBezTo>
                  <a:cubicBezTo>
                    <a:pt x="7625080" y="100330"/>
                    <a:pt x="7705090" y="137160"/>
                    <a:pt x="7791450" y="156210"/>
                  </a:cubicBezTo>
                  <a:cubicBezTo>
                    <a:pt x="7877810" y="173990"/>
                    <a:pt x="7974330" y="162560"/>
                    <a:pt x="8053070" y="189230"/>
                  </a:cubicBezTo>
                  <a:cubicBezTo>
                    <a:pt x="8126730" y="214630"/>
                    <a:pt x="8195310" y="252730"/>
                    <a:pt x="8252460" y="303530"/>
                  </a:cubicBezTo>
                  <a:cubicBezTo>
                    <a:pt x="8310880" y="356870"/>
                    <a:pt x="8359140" y="431800"/>
                    <a:pt x="8397240" y="506730"/>
                  </a:cubicBezTo>
                  <a:cubicBezTo>
                    <a:pt x="8437880" y="584200"/>
                    <a:pt x="8472170" y="679450"/>
                    <a:pt x="8486140" y="764540"/>
                  </a:cubicBezTo>
                  <a:cubicBezTo>
                    <a:pt x="8498840" y="843280"/>
                    <a:pt x="8486140" y="919480"/>
                    <a:pt x="8486140" y="999490"/>
                  </a:cubicBezTo>
                  <a:cubicBezTo>
                    <a:pt x="8484870" y="1079500"/>
                    <a:pt x="8506460" y="1168400"/>
                    <a:pt x="8478520" y="1243330"/>
                  </a:cubicBezTo>
                  <a:cubicBezTo>
                    <a:pt x="8448040" y="1325880"/>
                    <a:pt x="8369300" y="1426210"/>
                    <a:pt x="8294370" y="1468120"/>
                  </a:cubicBezTo>
                  <a:cubicBezTo>
                    <a:pt x="8229600" y="1503680"/>
                    <a:pt x="8147050" y="1492250"/>
                    <a:pt x="8067040" y="1497330"/>
                  </a:cubicBezTo>
                  <a:cubicBezTo>
                    <a:pt x="7979410" y="1502410"/>
                    <a:pt x="7880350" y="1497330"/>
                    <a:pt x="7790180" y="1497330"/>
                  </a:cubicBezTo>
                  <a:cubicBezTo>
                    <a:pt x="7705090" y="1497330"/>
                    <a:pt x="7623810" y="1497330"/>
                    <a:pt x="7541260" y="1497330"/>
                  </a:cubicBezTo>
                  <a:cubicBezTo>
                    <a:pt x="7461250" y="1497330"/>
                    <a:pt x="7386320" y="1497330"/>
                    <a:pt x="7306310" y="1497330"/>
                  </a:cubicBezTo>
                  <a:cubicBezTo>
                    <a:pt x="7221220" y="1497330"/>
                    <a:pt x="7133590" y="1498600"/>
                    <a:pt x="7047230" y="1496060"/>
                  </a:cubicBezTo>
                  <a:cubicBezTo>
                    <a:pt x="6959600" y="1494790"/>
                    <a:pt x="6871970" y="1493520"/>
                    <a:pt x="6786880" y="1483360"/>
                  </a:cubicBezTo>
                  <a:cubicBezTo>
                    <a:pt x="6701790" y="1473200"/>
                    <a:pt x="6621780" y="1450340"/>
                    <a:pt x="6537960" y="1432560"/>
                  </a:cubicBezTo>
                  <a:cubicBezTo>
                    <a:pt x="6452870" y="1413510"/>
                    <a:pt x="6363970" y="1391920"/>
                    <a:pt x="6276340" y="1372870"/>
                  </a:cubicBezTo>
                  <a:cubicBezTo>
                    <a:pt x="6187440" y="1353820"/>
                    <a:pt x="6096000" y="1332230"/>
                    <a:pt x="6007100" y="1318260"/>
                  </a:cubicBezTo>
                  <a:cubicBezTo>
                    <a:pt x="5920740" y="1305560"/>
                    <a:pt x="5871210" y="1296670"/>
                    <a:pt x="5753100" y="1290320"/>
                  </a:cubicBezTo>
                  <a:cubicBezTo>
                    <a:pt x="5487670" y="1275080"/>
                    <a:pt x="4730750" y="1290320"/>
                    <a:pt x="4445000" y="1290320"/>
                  </a:cubicBezTo>
                  <a:cubicBezTo>
                    <a:pt x="4306570" y="1290320"/>
                    <a:pt x="4232910" y="1290320"/>
                    <a:pt x="4136390" y="1290320"/>
                  </a:cubicBezTo>
                  <a:cubicBezTo>
                    <a:pt x="4051300" y="1290320"/>
                    <a:pt x="3976370" y="1290320"/>
                    <a:pt x="3896360" y="1290320"/>
                  </a:cubicBezTo>
                  <a:cubicBezTo>
                    <a:pt x="3813810" y="1290320"/>
                    <a:pt x="3729990" y="1290320"/>
                    <a:pt x="3647440" y="1290320"/>
                  </a:cubicBezTo>
                  <a:cubicBezTo>
                    <a:pt x="3566160" y="1290320"/>
                    <a:pt x="3486150" y="1290320"/>
                    <a:pt x="3404870" y="1290320"/>
                  </a:cubicBezTo>
                  <a:cubicBezTo>
                    <a:pt x="3322320" y="1290320"/>
                    <a:pt x="3243580" y="1290320"/>
                    <a:pt x="3157220" y="1290320"/>
                  </a:cubicBezTo>
                  <a:cubicBezTo>
                    <a:pt x="3060700" y="1290320"/>
                    <a:pt x="2948940" y="1290320"/>
                    <a:pt x="2852420" y="1290320"/>
                  </a:cubicBezTo>
                  <a:cubicBezTo>
                    <a:pt x="2767330" y="1290320"/>
                    <a:pt x="2691130" y="1294130"/>
                    <a:pt x="2607310" y="1289050"/>
                  </a:cubicBezTo>
                  <a:cubicBezTo>
                    <a:pt x="2518410" y="1283970"/>
                    <a:pt x="2423160" y="1268730"/>
                    <a:pt x="2336800" y="1258570"/>
                  </a:cubicBezTo>
                  <a:cubicBezTo>
                    <a:pt x="2256790" y="1248410"/>
                    <a:pt x="2185670" y="1243330"/>
                    <a:pt x="2106930" y="1229360"/>
                  </a:cubicBezTo>
                  <a:cubicBezTo>
                    <a:pt x="2023110" y="1215390"/>
                    <a:pt x="1932940" y="1181100"/>
                    <a:pt x="1847850" y="1172210"/>
                  </a:cubicBezTo>
                  <a:cubicBezTo>
                    <a:pt x="1769110" y="1163320"/>
                    <a:pt x="1691640" y="1172210"/>
                    <a:pt x="1614170" y="1172210"/>
                  </a:cubicBezTo>
                  <a:cubicBezTo>
                    <a:pt x="1536700" y="1172210"/>
                    <a:pt x="1464310" y="1172210"/>
                    <a:pt x="1385570" y="1172210"/>
                  </a:cubicBezTo>
                  <a:cubicBezTo>
                    <a:pt x="1300480" y="1172210"/>
                    <a:pt x="1206500" y="1172210"/>
                    <a:pt x="1120140" y="1172210"/>
                  </a:cubicBezTo>
                  <a:cubicBezTo>
                    <a:pt x="1040130" y="1172210"/>
                    <a:pt x="963930" y="1172210"/>
                    <a:pt x="883920" y="1172210"/>
                  </a:cubicBezTo>
                  <a:cubicBezTo>
                    <a:pt x="802640" y="1172210"/>
                    <a:pt x="720090" y="1172210"/>
                    <a:pt x="638810" y="1172210"/>
                  </a:cubicBezTo>
                  <a:cubicBezTo>
                    <a:pt x="561340" y="1172210"/>
                    <a:pt x="483870" y="1181100"/>
                    <a:pt x="407670" y="1170940"/>
                  </a:cubicBezTo>
                  <a:cubicBezTo>
                    <a:pt x="328930" y="1162050"/>
                    <a:pt x="231140" y="1160780"/>
                    <a:pt x="173990" y="1115060"/>
                  </a:cubicBezTo>
                  <a:cubicBezTo>
                    <a:pt x="115570" y="1066800"/>
                    <a:pt x="85090" y="976630"/>
                    <a:pt x="64770" y="886460"/>
                  </a:cubicBezTo>
                  <a:cubicBezTo>
                    <a:pt x="38100" y="770890"/>
                    <a:pt x="24130" y="511810"/>
                    <a:pt x="64770" y="471170"/>
                  </a:cubicBezTo>
                  <a:cubicBezTo>
                    <a:pt x="80010" y="455930"/>
                    <a:pt x="132080" y="474980"/>
                    <a:pt x="132080" y="471170"/>
                  </a:cubicBezTo>
                  <a:cubicBezTo>
                    <a:pt x="132080" y="469900"/>
                    <a:pt x="116840" y="466090"/>
                    <a:pt x="116840" y="466090"/>
                  </a:cubicBezTo>
                  <a:cubicBezTo>
                    <a:pt x="116840" y="466090"/>
                    <a:pt x="101600" y="454660"/>
                    <a:pt x="95250" y="449580"/>
                  </a:cubicBezTo>
                  <a:cubicBezTo>
                    <a:pt x="87630" y="444500"/>
                    <a:pt x="72390" y="434340"/>
                    <a:pt x="72390" y="433070"/>
                  </a:cubicBezTo>
                  <a:cubicBezTo>
                    <a:pt x="72390" y="433070"/>
                    <a:pt x="60960" y="419100"/>
                    <a:pt x="54610" y="412750"/>
                  </a:cubicBezTo>
                  <a:cubicBezTo>
                    <a:pt x="48260" y="405130"/>
                    <a:pt x="36830" y="392430"/>
                    <a:pt x="36830" y="391160"/>
                  </a:cubicBezTo>
                  <a:cubicBezTo>
                    <a:pt x="36830" y="391160"/>
                    <a:pt x="27940" y="374650"/>
                    <a:pt x="24130" y="367030"/>
                  </a:cubicBezTo>
                  <a:cubicBezTo>
                    <a:pt x="20320" y="358140"/>
                    <a:pt x="12700" y="342900"/>
                    <a:pt x="11430" y="342900"/>
                  </a:cubicBezTo>
                  <a:cubicBezTo>
                    <a:pt x="11430" y="341630"/>
                    <a:pt x="7620" y="323850"/>
                    <a:pt x="6350" y="314960"/>
                  </a:cubicBezTo>
                  <a:cubicBezTo>
                    <a:pt x="3810" y="306070"/>
                    <a:pt x="0" y="289560"/>
                    <a:pt x="0" y="288290"/>
                  </a:cubicBezTo>
                  <a:moveTo>
                    <a:pt x="521970" y="556260"/>
                  </a:moveTo>
                  <a:cubicBezTo>
                    <a:pt x="549910" y="897890"/>
                    <a:pt x="612140" y="744220"/>
                    <a:pt x="678180" y="715010"/>
                  </a:cubicBezTo>
                  <a:cubicBezTo>
                    <a:pt x="744220" y="685800"/>
                    <a:pt x="869950" y="715010"/>
                    <a:pt x="916940" y="715010"/>
                  </a:cubicBezTo>
                  <a:cubicBezTo>
                    <a:pt x="937260" y="715010"/>
                    <a:pt x="958850" y="720090"/>
                    <a:pt x="960120" y="715010"/>
                  </a:cubicBezTo>
                  <a:cubicBezTo>
                    <a:pt x="962660" y="704850"/>
                    <a:pt x="881380" y="651510"/>
                    <a:pt x="826770" y="628650"/>
                  </a:cubicBezTo>
                  <a:cubicBezTo>
                    <a:pt x="756920" y="598170"/>
                    <a:pt x="617220" y="576580"/>
                    <a:pt x="566420" y="565150"/>
                  </a:cubicBezTo>
                  <a:cubicBezTo>
                    <a:pt x="544830" y="560070"/>
                    <a:pt x="521970" y="556260"/>
                    <a:pt x="521970" y="556260"/>
                  </a:cubicBezTo>
                  <a:moveTo>
                    <a:pt x="3872230" y="674370"/>
                  </a:moveTo>
                  <a:cubicBezTo>
                    <a:pt x="3888740" y="680720"/>
                    <a:pt x="4083050" y="760730"/>
                    <a:pt x="4165600" y="773430"/>
                  </a:cubicBezTo>
                  <a:cubicBezTo>
                    <a:pt x="4221480" y="783590"/>
                    <a:pt x="4310380" y="782320"/>
                    <a:pt x="4312920" y="773430"/>
                  </a:cubicBezTo>
                  <a:cubicBezTo>
                    <a:pt x="4314190" y="770890"/>
                    <a:pt x="4293870" y="760730"/>
                    <a:pt x="4293870" y="760730"/>
                  </a:cubicBezTo>
                  <a:cubicBezTo>
                    <a:pt x="4293870" y="760730"/>
                    <a:pt x="4282440" y="746760"/>
                    <a:pt x="4276090" y="740410"/>
                  </a:cubicBezTo>
                  <a:cubicBezTo>
                    <a:pt x="4269740" y="732790"/>
                    <a:pt x="4258310" y="720090"/>
                    <a:pt x="4257040" y="720090"/>
                  </a:cubicBezTo>
                  <a:cubicBezTo>
                    <a:pt x="4257040" y="718820"/>
                    <a:pt x="4249420" y="703580"/>
                    <a:pt x="4244340" y="694690"/>
                  </a:cubicBezTo>
                  <a:cubicBezTo>
                    <a:pt x="4240530" y="687070"/>
                    <a:pt x="4231640" y="670560"/>
                    <a:pt x="4231640" y="670560"/>
                  </a:cubicBezTo>
                  <a:cubicBezTo>
                    <a:pt x="4231640" y="670560"/>
                    <a:pt x="4231640" y="669290"/>
                    <a:pt x="4231640" y="669290"/>
                  </a:cubicBezTo>
                  <a:cubicBezTo>
                    <a:pt x="4227830" y="666750"/>
                    <a:pt x="4197350" y="670560"/>
                    <a:pt x="4169410" y="670560"/>
                  </a:cubicBezTo>
                  <a:cubicBezTo>
                    <a:pt x="4112260" y="671830"/>
                    <a:pt x="3958590" y="668020"/>
                    <a:pt x="3910330" y="670560"/>
                  </a:cubicBezTo>
                  <a:cubicBezTo>
                    <a:pt x="3892550" y="671830"/>
                    <a:pt x="3872230" y="674370"/>
                    <a:pt x="3872230" y="674370"/>
                  </a:cubicBezTo>
                  <a:moveTo>
                    <a:pt x="6275070" y="916940"/>
                  </a:moveTo>
                  <a:cubicBezTo>
                    <a:pt x="6314440" y="924560"/>
                    <a:pt x="6449060" y="960120"/>
                    <a:pt x="6451600" y="952500"/>
                  </a:cubicBezTo>
                  <a:cubicBezTo>
                    <a:pt x="6454140" y="949960"/>
                    <a:pt x="6433820" y="933450"/>
                    <a:pt x="6417310" y="928370"/>
                  </a:cubicBezTo>
                  <a:cubicBezTo>
                    <a:pt x="6386830" y="916940"/>
                    <a:pt x="6275070" y="916940"/>
                    <a:pt x="6275070" y="916940"/>
                  </a:cubicBezTo>
                  <a:moveTo>
                    <a:pt x="7711440" y="575310"/>
                  </a:moveTo>
                  <a:cubicBezTo>
                    <a:pt x="7745730" y="588010"/>
                    <a:pt x="7932420" y="671830"/>
                    <a:pt x="7947660" y="654050"/>
                  </a:cubicBezTo>
                  <a:cubicBezTo>
                    <a:pt x="7957820" y="641350"/>
                    <a:pt x="7927340" y="577850"/>
                    <a:pt x="7898130" y="561340"/>
                  </a:cubicBezTo>
                  <a:cubicBezTo>
                    <a:pt x="7858760" y="541020"/>
                    <a:pt x="7711440" y="575310"/>
                    <a:pt x="7711440" y="575310"/>
                  </a:cubicBezTo>
                </a:path>
              </a:pathLst>
            </a:custGeom>
            <a:solidFill>
              <a:srgbClr val="EE7600">
                <a:alpha val="49804"/>
              </a:srgbClr>
            </a:solidFill>
            <a:ln cap="sq">
              <a:noFill/>
              <a:prstDash val="solid"/>
              <a:miter/>
            </a:ln>
          </p:spPr>
        </p:sp>
      </p:grpSp>
      <p:grpSp>
        <p:nvGrpSpPr>
          <p:cNvPr name="Group 19" id="19"/>
          <p:cNvGrpSpPr/>
          <p:nvPr/>
        </p:nvGrpSpPr>
        <p:grpSpPr>
          <a:xfrm rot="0">
            <a:off x="11415223" y="6769690"/>
            <a:ext cx="6472238" cy="1149668"/>
            <a:chOff x="0" y="0"/>
            <a:chExt cx="8629650" cy="1532890"/>
          </a:xfrm>
        </p:grpSpPr>
        <p:sp>
          <p:nvSpPr>
            <p:cNvPr name="Freeform 20" id="20"/>
            <p:cNvSpPr/>
            <p:nvPr/>
          </p:nvSpPr>
          <p:spPr>
            <a:xfrm flipH="false" flipV="false" rot="0">
              <a:off x="50800" y="38100"/>
              <a:ext cx="8529320" cy="1455420"/>
            </a:xfrm>
            <a:custGeom>
              <a:avLst/>
              <a:gdLst/>
              <a:ahLst/>
              <a:cxnLst/>
              <a:rect r="r" b="b" t="t" l="l"/>
              <a:pathLst>
                <a:path h="1455420" w="8529320">
                  <a:moveTo>
                    <a:pt x="0" y="247650"/>
                  </a:moveTo>
                  <a:cubicBezTo>
                    <a:pt x="0" y="247650"/>
                    <a:pt x="3810" y="229870"/>
                    <a:pt x="5080" y="220980"/>
                  </a:cubicBezTo>
                  <a:cubicBezTo>
                    <a:pt x="6350" y="212090"/>
                    <a:pt x="10160" y="194310"/>
                    <a:pt x="10160" y="194310"/>
                  </a:cubicBezTo>
                  <a:cubicBezTo>
                    <a:pt x="10160" y="193040"/>
                    <a:pt x="17780" y="177800"/>
                    <a:pt x="21590" y="168910"/>
                  </a:cubicBezTo>
                  <a:cubicBezTo>
                    <a:pt x="25400" y="160020"/>
                    <a:pt x="33020" y="143510"/>
                    <a:pt x="33020" y="143510"/>
                  </a:cubicBezTo>
                  <a:cubicBezTo>
                    <a:pt x="33020" y="143510"/>
                    <a:pt x="44450" y="129540"/>
                    <a:pt x="49530" y="121920"/>
                  </a:cubicBezTo>
                  <a:cubicBezTo>
                    <a:pt x="55880" y="115570"/>
                    <a:pt x="67310" y="100330"/>
                    <a:pt x="67310" y="100330"/>
                  </a:cubicBezTo>
                  <a:cubicBezTo>
                    <a:pt x="67310" y="100330"/>
                    <a:pt x="81280" y="88900"/>
                    <a:pt x="88900" y="83820"/>
                  </a:cubicBezTo>
                  <a:cubicBezTo>
                    <a:pt x="96520" y="77470"/>
                    <a:pt x="110490" y="67310"/>
                    <a:pt x="110490" y="67310"/>
                  </a:cubicBezTo>
                  <a:cubicBezTo>
                    <a:pt x="110490" y="66040"/>
                    <a:pt x="127000" y="59690"/>
                    <a:pt x="135890" y="55880"/>
                  </a:cubicBezTo>
                  <a:cubicBezTo>
                    <a:pt x="144780" y="52070"/>
                    <a:pt x="160020" y="44450"/>
                    <a:pt x="161290" y="44450"/>
                  </a:cubicBezTo>
                  <a:cubicBezTo>
                    <a:pt x="161290" y="44450"/>
                    <a:pt x="179070" y="40640"/>
                    <a:pt x="187960" y="39370"/>
                  </a:cubicBezTo>
                  <a:cubicBezTo>
                    <a:pt x="196850" y="38100"/>
                    <a:pt x="214630" y="34290"/>
                    <a:pt x="214630" y="34290"/>
                  </a:cubicBezTo>
                  <a:cubicBezTo>
                    <a:pt x="215900" y="34290"/>
                    <a:pt x="233680" y="35560"/>
                    <a:pt x="242570" y="36830"/>
                  </a:cubicBezTo>
                  <a:cubicBezTo>
                    <a:pt x="251460" y="36830"/>
                    <a:pt x="270510" y="38100"/>
                    <a:pt x="270510" y="38100"/>
                  </a:cubicBezTo>
                  <a:cubicBezTo>
                    <a:pt x="270510" y="38100"/>
                    <a:pt x="288290" y="43180"/>
                    <a:pt x="295910" y="45720"/>
                  </a:cubicBezTo>
                  <a:cubicBezTo>
                    <a:pt x="304800" y="49530"/>
                    <a:pt x="322580" y="54610"/>
                    <a:pt x="322580" y="54610"/>
                  </a:cubicBezTo>
                  <a:cubicBezTo>
                    <a:pt x="322580" y="54610"/>
                    <a:pt x="339090" y="64770"/>
                    <a:pt x="346710" y="68580"/>
                  </a:cubicBezTo>
                  <a:cubicBezTo>
                    <a:pt x="354330" y="73660"/>
                    <a:pt x="369570" y="82550"/>
                    <a:pt x="369570" y="83820"/>
                  </a:cubicBezTo>
                  <a:cubicBezTo>
                    <a:pt x="370840" y="83820"/>
                    <a:pt x="535940" y="25400"/>
                    <a:pt x="626110" y="12700"/>
                  </a:cubicBezTo>
                  <a:cubicBezTo>
                    <a:pt x="720090" y="0"/>
                    <a:pt x="824230" y="5080"/>
                    <a:pt x="924560" y="12700"/>
                  </a:cubicBezTo>
                  <a:cubicBezTo>
                    <a:pt x="1028700" y="21590"/>
                    <a:pt x="1140460" y="44450"/>
                    <a:pt x="1240790" y="63500"/>
                  </a:cubicBezTo>
                  <a:cubicBezTo>
                    <a:pt x="1332230" y="81280"/>
                    <a:pt x="1413510" y="101600"/>
                    <a:pt x="1501140" y="120650"/>
                  </a:cubicBezTo>
                  <a:cubicBezTo>
                    <a:pt x="1588770" y="138430"/>
                    <a:pt x="1723390" y="170180"/>
                    <a:pt x="1765300" y="175260"/>
                  </a:cubicBezTo>
                  <a:cubicBezTo>
                    <a:pt x="1778000" y="176530"/>
                    <a:pt x="1776730" y="173990"/>
                    <a:pt x="1790700" y="176530"/>
                  </a:cubicBezTo>
                  <a:cubicBezTo>
                    <a:pt x="1841500" y="184150"/>
                    <a:pt x="2040890" y="262890"/>
                    <a:pt x="2155190" y="278130"/>
                  </a:cubicBezTo>
                  <a:cubicBezTo>
                    <a:pt x="2250440" y="292100"/>
                    <a:pt x="2335530" y="278130"/>
                    <a:pt x="2424430" y="278130"/>
                  </a:cubicBezTo>
                  <a:cubicBezTo>
                    <a:pt x="2512060" y="279400"/>
                    <a:pt x="2600960" y="275590"/>
                    <a:pt x="2684780" y="280670"/>
                  </a:cubicBezTo>
                  <a:cubicBezTo>
                    <a:pt x="2763520" y="284480"/>
                    <a:pt x="2833370" y="293370"/>
                    <a:pt x="2912110" y="302260"/>
                  </a:cubicBezTo>
                  <a:cubicBezTo>
                    <a:pt x="3001010" y="312420"/>
                    <a:pt x="3098800" y="336550"/>
                    <a:pt x="3188970" y="337820"/>
                  </a:cubicBezTo>
                  <a:cubicBezTo>
                    <a:pt x="3275330" y="337820"/>
                    <a:pt x="3361690" y="313690"/>
                    <a:pt x="3445510" y="308610"/>
                  </a:cubicBezTo>
                  <a:cubicBezTo>
                    <a:pt x="3524250" y="303530"/>
                    <a:pt x="3597910" y="312420"/>
                    <a:pt x="3674110" y="306070"/>
                  </a:cubicBezTo>
                  <a:cubicBezTo>
                    <a:pt x="3754120" y="300990"/>
                    <a:pt x="3835400" y="287020"/>
                    <a:pt x="3915410" y="273050"/>
                  </a:cubicBezTo>
                  <a:cubicBezTo>
                    <a:pt x="3994150" y="257810"/>
                    <a:pt x="4067810" y="228600"/>
                    <a:pt x="4150360" y="219710"/>
                  </a:cubicBezTo>
                  <a:cubicBezTo>
                    <a:pt x="4237990" y="209550"/>
                    <a:pt x="4335780" y="219710"/>
                    <a:pt x="4424680" y="219710"/>
                  </a:cubicBezTo>
                  <a:cubicBezTo>
                    <a:pt x="4509770" y="219710"/>
                    <a:pt x="4589780" y="219710"/>
                    <a:pt x="4671060" y="219710"/>
                  </a:cubicBezTo>
                  <a:cubicBezTo>
                    <a:pt x="4752340" y="219710"/>
                    <a:pt x="4832350" y="224790"/>
                    <a:pt x="4913630" y="219710"/>
                  </a:cubicBezTo>
                  <a:cubicBezTo>
                    <a:pt x="4994910" y="213360"/>
                    <a:pt x="5072380" y="191770"/>
                    <a:pt x="5158740" y="182880"/>
                  </a:cubicBezTo>
                  <a:cubicBezTo>
                    <a:pt x="5251450" y="171450"/>
                    <a:pt x="5361940" y="163830"/>
                    <a:pt x="5453380" y="161290"/>
                  </a:cubicBezTo>
                  <a:cubicBezTo>
                    <a:pt x="5535930" y="157480"/>
                    <a:pt x="5622290" y="161290"/>
                    <a:pt x="5684520" y="161290"/>
                  </a:cubicBezTo>
                  <a:cubicBezTo>
                    <a:pt x="5727700" y="161290"/>
                    <a:pt x="5775960" y="177800"/>
                    <a:pt x="5792470" y="161290"/>
                  </a:cubicBezTo>
                  <a:cubicBezTo>
                    <a:pt x="5807710" y="146050"/>
                    <a:pt x="5792470" y="82550"/>
                    <a:pt x="5792470" y="74930"/>
                  </a:cubicBezTo>
                  <a:cubicBezTo>
                    <a:pt x="5792470" y="73660"/>
                    <a:pt x="5792470" y="72390"/>
                    <a:pt x="5792470" y="72390"/>
                  </a:cubicBezTo>
                  <a:cubicBezTo>
                    <a:pt x="5797550" y="67310"/>
                    <a:pt x="5854700" y="72390"/>
                    <a:pt x="5897880" y="72390"/>
                  </a:cubicBezTo>
                  <a:cubicBezTo>
                    <a:pt x="5966460" y="72390"/>
                    <a:pt x="6069330" y="69850"/>
                    <a:pt x="6160770" y="74930"/>
                  </a:cubicBezTo>
                  <a:cubicBezTo>
                    <a:pt x="6261100" y="80010"/>
                    <a:pt x="6371590" y="95250"/>
                    <a:pt x="6473190" y="102870"/>
                  </a:cubicBezTo>
                  <a:cubicBezTo>
                    <a:pt x="6570980" y="109220"/>
                    <a:pt x="6675120" y="100330"/>
                    <a:pt x="6757670" y="115570"/>
                  </a:cubicBezTo>
                  <a:cubicBezTo>
                    <a:pt x="6823710" y="127000"/>
                    <a:pt x="6893560" y="165100"/>
                    <a:pt x="6930390" y="171450"/>
                  </a:cubicBezTo>
                  <a:cubicBezTo>
                    <a:pt x="6948170" y="175260"/>
                    <a:pt x="6950710" y="170180"/>
                    <a:pt x="6969760" y="173990"/>
                  </a:cubicBezTo>
                  <a:cubicBezTo>
                    <a:pt x="7016750" y="182880"/>
                    <a:pt x="7138670" y="237490"/>
                    <a:pt x="7223760" y="260350"/>
                  </a:cubicBezTo>
                  <a:cubicBezTo>
                    <a:pt x="7306310" y="281940"/>
                    <a:pt x="7388860" y="299720"/>
                    <a:pt x="7472680" y="308610"/>
                  </a:cubicBezTo>
                  <a:cubicBezTo>
                    <a:pt x="7555230" y="316230"/>
                    <a:pt x="7636510" y="303530"/>
                    <a:pt x="7721600" y="309880"/>
                  </a:cubicBezTo>
                  <a:cubicBezTo>
                    <a:pt x="7807960" y="314960"/>
                    <a:pt x="7899400" y="334010"/>
                    <a:pt x="7987030" y="345440"/>
                  </a:cubicBezTo>
                  <a:cubicBezTo>
                    <a:pt x="8073390" y="355600"/>
                    <a:pt x="8164830" y="350520"/>
                    <a:pt x="8243570" y="374650"/>
                  </a:cubicBezTo>
                  <a:cubicBezTo>
                    <a:pt x="8317230" y="396240"/>
                    <a:pt x="8399780" y="417830"/>
                    <a:pt x="8446770" y="478790"/>
                  </a:cubicBezTo>
                  <a:cubicBezTo>
                    <a:pt x="8506460" y="556260"/>
                    <a:pt x="8525510" y="727710"/>
                    <a:pt x="8528050" y="836930"/>
                  </a:cubicBezTo>
                  <a:cubicBezTo>
                    <a:pt x="8529320" y="927100"/>
                    <a:pt x="8525510" y="1023620"/>
                    <a:pt x="8479790" y="1084580"/>
                  </a:cubicBezTo>
                  <a:cubicBezTo>
                    <a:pt x="8432800" y="1148080"/>
                    <a:pt x="8328660" y="1187450"/>
                    <a:pt x="8248650" y="1207770"/>
                  </a:cubicBezTo>
                  <a:cubicBezTo>
                    <a:pt x="8172450" y="1226820"/>
                    <a:pt x="8091170" y="1207770"/>
                    <a:pt x="8012430" y="1207770"/>
                  </a:cubicBezTo>
                  <a:cubicBezTo>
                    <a:pt x="7932420" y="1207770"/>
                    <a:pt x="7853680" y="1203960"/>
                    <a:pt x="7774940" y="1207770"/>
                  </a:cubicBezTo>
                  <a:cubicBezTo>
                    <a:pt x="7693660" y="1211580"/>
                    <a:pt x="7611110" y="1223010"/>
                    <a:pt x="7529830" y="1233170"/>
                  </a:cubicBezTo>
                  <a:cubicBezTo>
                    <a:pt x="7448550" y="1243330"/>
                    <a:pt x="7369810" y="1261110"/>
                    <a:pt x="7285990" y="1266190"/>
                  </a:cubicBezTo>
                  <a:cubicBezTo>
                    <a:pt x="7197090" y="1272540"/>
                    <a:pt x="7098030" y="1266190"/>
                    <a:pt x="7009130" y="1266190"/>
                  </a:cubicBezTo>
                  <a:cubicBezTo>
                    <a:pt x="6925310" y="1267460"/>
                    <a:pt x="6846570" y="1266190"/>
                    <a:pt x="6765290" y="1267460"/>
                  </a:cubicBezTo>
                  <a:cubicBezTo>
                    <a:pt x="6686550" y="1267460"/>
                    <a:pt x="6607810" y="1261110"/>
                    <a:pt x="6530340" y="1270000"/>
                  </a:cubicBezTo>
                  <a:cubicBezTo>
                    <a:pt x="6454140" y="1278890"/>
                    <a:pt x="6381750" y="1295400"/>
                    <a:pt x="6305550" y="1318260"/>
                  </a:cubicBezTo>
                  <a:cubicBezTo>
                    <a:pt x="6224270" y="1343660"/>
                    <a:pt x="6141720" y="1395730"/>
                    <a:pt x="6059170" y="1416050"/>
                  </a:cubicBezTo>
                  <a:cubicBezTo>
                    <a:pt x="5981700" y="1435100"/>
                    <a:pt x="5927090" y="1437640"/>
                    <a:pt x="5825490" y="1443990"/>
                  </a:cubicBezTo>
                  <a:cubicBezTo>
                    <a:pt x="5640070" y="1455420"/>
                    <a:pt x="5231130" y="1443990"/>
                    <a:pt x="5036820" y="1443990"/>
                  </a:cubicBezTo>
                  <a:cubicBezTo>
                    <a:pt x="4923790" y="1443990"/>
                    <a:pt x="4855210" y="1443990"/>
                    <a:pt x="4766310" y="1443990"/>
                  </a:cubicBezTo>
                  <a:cubicBezTo>
                    <a:pt x="4681220" y="1443990"/>
                    <a:pt x="4601210" y="1443990"/>
                    <a:pt x="4514850" y="1443990"/>
                  </a:cubicBezTo>
                  <a:cubicBezTo>
                    <a:pt x="4423410" y="1443990"/>
                    <a:pt x="4324350" y="1443990"/>
                    <a:pt x="4232910" y="1443990"/>
                  </a:cubicBezTo>
                  <a:cubicBezTo>
                    <a:pt x="4146550" y="1443990"/>
                    <a:pt x="4066540" y="1443990"/>
                    <a:pt x="3980180" y="1443990"/>
                  </a:cubicBezTo>
                  <a:cubicBezTo>
                    <a:pt x="3886200" y="1443990"/>
                    <a:pt x="3785870" y="1443990"/>
                    <a:pt x="3690620" y="1443990"/>
                  </a:cubicBezTo>
                  <a:cubicBezTo>
                    <a:pt x="3600450" y="1443990"/>
                    <a:pt x="3524250" y="1443990"/>
                    <a:pt x="3423920" y="1443990"/>
                  </a:cubicBezTo>
                  <a:cubicBezTo>
                    <a:pt x="3298190" y="1443990"/>
                    <a:pt x="3116580" y="1443990"/>
                    <a:pt x="2993390" y="1443990"/>
                  </a:cubicBezTo>
                  <a:cubicBezTo>
                    <a:pt x="2899410" y="1443990"/>
                    <a:pt x="2830830" y="1443990"/>
                    <a:pt x="2747010" y="1443990"/>
                  </a:cubicBezTo>
                  <a:cubicBezTo>
                    <a:pt x="2659380" y="1443990"/>
                    <a:pt x="2571750" y="1445260"/>
                    <a:pt x="2481580" y="1442720"/>
                  </a:cubicBezTo>
                  <a:cubicBezTo>
                    <a:pt x="2385060" y="1440180"/>
                    <a:pt x="2260600" y="1441450"/>
                    <a:pt x="2184400" y="1426210"/>
                  </a:cubicBezTo>
                  <a:cubicBezTo>
                    <a:pt x="2134870" y="1416050"/>
                    <a:pt x="2109470" y="1391920"/>
                    <a:pt x="2065020" y="1384300"/>
                  </a:cubicBezTo>
                  <a:cubicBezTo>
                    <a:pt x="2011680" y="1375410"/>
                    <a:pt x="1950720" y="1384300"/>
                    <a:pt x="1887220" y="1384300"/>
                  </a:cubicBezTo>
                  <a:cubicBezTo>
                    <a:pt x="1816100" y="1384300"/>
                    <a:pt x="1732280" y="1384300"/>
                    <a:pt x="1656080" y="1384300"/>
                  </a:cubicBezTo>
                  <a:cubicBezTo>
                    <a:pt x="1578610" y="1384300"/>
                    <a:pt x="1501140" y="1384300"/>
                    <a:pt x="1423670" y="1384300"/>
                  </a:cubicBezTo>
                  <a:cubicBezTo>
                    <a:pt x="1346200" y="1384300"/>
                    <a:pt x="1271270" y="1389380"/>
                    <a:pt x="1189990" y="1384300"/>
                  </a:cubicBezTo>
                  <a:cubicBezTo>
                    <a:pt x="1103630" y="1380490"/>
                    <a:pt x="962660" y="1362710"/>
                    <a:pt x="919480" y="1355090"/>
                  </a:cubicBezTo>
                  <a:cubicBezTo>
                    <a:pt x="906780" y="1352550"/>
                    <a:pt x="901700" y="1351280"/>
                    <a:pt x="892810" y="1348740"/>
                  </a:cubicBezTo>
                  <a:cubicBezTo>
                    <a:pt x="883920" y="1347470"/>
                    <a:pt x="866140" y="1343660"/>
                    <a:pt x="866140" y="1342390"/>
                  </a:cubicBezTo>
                  <a:cubicBezTo>
                    <a:pt x="866140" y="1342390"/>
                    <a:pt x="849630" y="1334770"/>
                    <a:pt x="842010" y="1330960"/>
                  </a:cubicBezTo>
                  <a:cubicBezTo>
                    <a:pt x="833120" y="1327150"/>
                    <a:pt x="817880" y="1318260"/>
                    <a:pt x="816610" y="1318260"/>
                  </a:cubicBezTo>
                  <a:cubicBezTo>
                    <a:pt x="816610" y="1318260"/>
                    <a:pt x="802640" y="1306830"/>
                    <a:pt x="796290" y="1300480"/>
                  </a:cubicBezTo>
                  <a:cubicBezTo>
                    <a:pt x="788670" y="1294130"/>
                    <a:pt x="774700" y="1282700"/>
                    <a:pt x="774700" y="1282700"/>
                  </a:cubicBezTo>
                  <a:cubicBezTo>
                    <a:pt x="774700" y="1282700"/>
                    <a:pt x="764540" y="1267460"/>
                    <a:pt x="759460" y="1259840"/>
                  </a:cubicBezTo>
                  <a:cubicBezTo>
                    <a:pt x="753110" y="1252220"/>
                    <a:pt x="742950" y="1238250"/>
                    <a:pt x="742950" y="1238250"/>
                  </a:cubicBezTo>
                  <a:cubicBezTo>
                    <a:pt x="742950" y="1236980"/>
                    <a:pt x="735330" y="1220470"/>
                    <a:pt x="732790" y="1212850"/>
                  </a:cubicBezTo>
                  <a:cubicBezTo>
                    <a:pt x="728980" y="1203960"/>
                    <a:pt x="722630" y="1187450"/>
                    <a:pt x="722630" y="1186180"/>
                  </a:cubicBezTo>
                  <a:cubicBezTo>
                    <a:pt x="722630" y="1186180"/>
                    <a:pt x="720090" y="1168400"/>
                    <a:pt x="718820" y="1159510"/>
                  </a:cubicBezTo>
                  <a:cubicBezTo>
                    <a:pt x="717550" y="1150620"/>
                    <a:pt x="715010" y="1132840"/>
                    <a:pt x="715010" y="1131570"/>
                  </a:cubicBezTo>
                  <a:cubicBezTo>
                    <a:pt x="715010" y="1131570"/>
                    <a:pt x="716280" y="1113790"/>
                    <a:pt x="717550" y="1104900"/>
                  </a:cubicBezTo>
                  <a:cubicBezTo>
                    <a:pt x="718820" y="1096010"/>
                    <a:pt x="720090" y="1078230"/>
                    <a:pt x="720090" y="1076960"/>
                  </a:cubicBezTo>
                  <a:cubicBezTo>
                    <a:pt x="720090" y="1076960"/>
                    <a:pt x="728980" y="1064260"/>
                    <a:pt x="726440" y="1060450"/>
                  </a:cubicBezTo>
                  <a:cubicBezTo>
                    <a:pt x="717550" y="1047750"/>
                    <a:pt x="623570" y="1060450"/>
                    <a:pt x="563880" y="1060450"/>
                  </a:cubicBezTo>
                  <a:cubicBezTo>
                    <a:pt x="487680" y="1059180"/>
                    <a:pt x="382270" y="1082040"/>
                    <a:pt x="303530" y="1054100"/>
                  </a:cubicBezTo>
                  <a:cubicBezTo>
                    <a:pt x="222250" y="1024890"/>
                    <a:pt x="125730" y="956310"/>
                    <a:pt x="82550" y="878840"/>
                  </a:cubicBezTo>
                  <a:cubicBezTo>
                    <a:pt x="38100" y="800100"/>
                    <a:pt x="52070" y="662940"/>
                    <a:pt x="48260" y="584200"/>
                  </a:cubicBezTo>
                  <a:cubicBezTo>
                    <a:pt x="44450" y="529590"/>
                    <a:pt x="30480" y="464820"/>
                    <a:pt x="48260" y="448310"/>
                  </a:cubicBezTo>
                  <a:cubicBezTo>
                    <a:pt x="58420" y="438150"/>
                    <a:pt x="95250" y="450850"/>
                    <a:pt x="96520" y="448310"/>
                  </a:cubicBezTo>
                  <a:cubicBezTo>
                    <a:pt x="96520" y="447040"/>
                    <a:pt x="86360" y="441960"/>
                    <a:pt x="86360" y="441960"/>
                  </a:cubicBezTo>
                  <a:cubicBezTo>
                    <a:pt x="86360" y="441960"/>
                    <a:pt x="73660" y="429260"/>
                    <a:pt x="67310" y="422910"/>
                  </a:cubicBezTo>
                  <a:cubicBezTo>
                    <a:pt x="60960" y="416560"/>
                    <a:pt x="48260" y="403860"/>
                    <a:pt x="48260" y="402590"/>
                  </a:cubicBezTo>
                  <a:cubicBezTo>
                    <a:pt x="46990" y="402590"/>
                    <a:pt x="38100" y="387350"/>
                    <a:pt x="33020" y="379730"/>
                  </a:cubicBezTo>
                  <a:cubicBezTo>
                    <a:pt x="29210" y="372110"/>
                    <a:pt x="19050" y="355600"/>
                    <a:pt x="19050" y="355600"/>
                  </a:cubicBezTo>
                  <a:cubicBezTo>
                    <a:pt x="19050" y="355600"/>
                    <a:pt x="13970" y="337820"/>
                    <a:pt x="11430" y="328930"/>
                  </a:cubicBezTo>
                  <a:cubicBezTo>
                    <a:pt x="8890" y="321310"/>
                    <a:pt x="3810" y="303530"/>
                    <a:pt x="3810" y="303530"/>
                  </a:cubicBezTo>
                  <a:cubicBezTo>
                    <a:pt x="2540" y="302260"/>
                    <a:pt x="2540" y="284480"/>
                    <a:pt x="1270" y="275590"/>
                  </a:cubicBezTo>
                  <a:cubicBezTo>
                    <a:pt x="1270" y="266700"/>
                    <a:pt x="0" y="247650"/>
                    <a:pt x="0" y="247650"/>
                  </a:cubicBezTo>
                </a:path>
              </a:pathLst>
            </a:custGeom>
            <a:solidFill>
              <a:srgbClr val="6D597A">
                <a:alpha val="49804"/>
              </a:srgbClr>
            </a:solidFill>
            <a:ln cap="sq">
              <a:noFill/>
              <a:prstDash val="solid"/>
              <a:miter/>
            </a:ln>
          </p:spPr>
        </p:sp>
      </p:grpSp>
      <p:sp>
        <p:nvSpPr>
          <p:cNvPr name="Freeform 21" id="21"/>
          <p:cNvSpPr/>
          <p:nvPr/>
        </p:nvSpPr>
        <p:spPr>
          <a:xfrm flipH="false" flipV="false" rot="-153261">
            <a:off x="9550585" y="4117595"/>
            <a:ext cx="2014262" cy="725134"/>
          </a:xfrm>
          <a:custGeom>
            <a:avLst/>
            <a:gdLst/>
            <a:ahLst/>
            <a:cxnLst/>
            <a:rect r="r" b="b" t="t" l="l"/>
            <a:pathLst>
              <a:path h="725134" w="2014262">
                <a:moveTo>
                  <a:pt x="0" y="0"/>
                </a:moveTo>
                <a:lnTo>
                  <a:pt x="2014262" y="0"/>
                </a:lnTo>
                <a:lnTo>
                  <a:pt x="2014262" y="725134"/>
                </a:lnTo>
                <a:lnTo>
                  <a:pt x="0" y="725134"/>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22" id="22"/>
          <p:cNvSpPr/>
          <p:nvPr/>
        </p:nvSpPr>
        <p:spPr>
          <a:xfrm flipH="false" flipV="false" rot="0">
            <a:off x="7888741" y="7858759"/>
            <a:ext cx="693246" cy="851083"/>
          </a:xfrm>
          <a:custGeom>
            <a:avLst/>
            <a:gdLst/>
            <a:ahLst/>
            <a:cxnLst/>
            <a:rect r="r" b="b" t="t" l="l"/>
            <a:pathLst>
              <a:path h="851083" w="693246">
                <a:moveTo>
                  <a:pt x="0" y="0"/>
                </a:moveTo>
                <a:lnTo>
                  <a:pt x="693246" y="0"/>
                </a:lnTo>
                <a:lnTo>
                  <a:pt x="693246" y="851083"/>
                </a:lnTo>
                <a:lnTo>
                  <a:pt x="0" y="85108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23" id="23"/>
          <p:cNvGrpSpPr/>
          <p:nvPr/>
        </p:nvGrpSpPr>
        <p:grpSpPr>
          <a:xfrm rot="0">
            <a:off x="15438733" y="5195786"/>
            <a:ext cx="1260158" cy="1464945"/>
            <a:chOff x="0" y="0"/>
            <a:chExt cx="1680210" cy="1953260"/>
          </a:xfrm>
        </p:grpSpPr>
        <p:sp>
          <p:nvSpPr>
            <p:cNvPr name="Freeform 24" id="24"/>
            <p:cNvSpPr/>
            <p:nvPr/>
          </p:nvSpPr>
          <p:spPr>
            <a:xfrm flipH="false" flipV="false" rot="0">
              <a:off x="50800" y="50800"/>
              <a:ext cx="1591310" cy="1866900"/>
            </a:xfrm>
            <a:custGeom>
              <a:avLst/>
              <a:gdLst/>
              <a:ahLst/>
              <a:cxnLst/>
              <a:rect r="r" b="b" t="t" l="l"/>
              <a:pathLst>
                <a:path h="1866900" w="1591310">
                  <a:moveTo>
                    <a:pt x="0" y="485140"/>
                  </a:moveTo>
                  <a:cubicBezTo>
                    <a:pt x="2540" y="255270"/>
                    <a:pt x="2540" y="255270"/>
                    <a:pt x="2540" y="255270"/>
                  </a:cubicBezTo>
                  <a:cubicBezTo>
                    <a:pt x="2540" y="255270"/>
                    <a:pt x="2540" y="237490"/>
                    <a:pt x="2540" y="228600"/>
                  </a:cubicBezTo>
                  <a:cubicBezTo>
                    <a:pt x="2540" y="218440"/>
                    <a:pt x="2540" y="200660"/>
                    <a:pt x="2540" y="200660"/>
                  </a:cubicBezTo>
                  <a:cubicBezTo>
                    <a:pt x="2540" y="200660"/>
                    <a:pt x="7620" y="182880"/>
                    <a:pt x="8890" y="173990"/>
                  </a:cubicBezTo>
                  <a:cubicBezTo>
                    <a:pt x="11430" y="165100"/>
                    <a:pt x="16510" y="147320"/>
                    <a:pt x="16510" y="147320"/>
                  </a:cubicBezTo>
                  <a:cubicBezTo>
                    <a:pt x="16510" y="147320"/>
                    <a:pt x="24130" y="130810"/>
                    <a:pt x="29210" y="123190"/>
                  </a:cubicBezTo>
                  <a:cubicBezTo>
                    <a:pt x="33020" y="114300"/>
                    <a:pt x="41910" y="99060"/>
                    <a:pt x="41910" y="97790"/>
                  </a:cubicBezTo>
                  <a:cubicBezTo>
                    <a:pt x="41910" y="97790"/>
                    <a:pt x="54610" y="85090"/>
                    <a:pt x="59690" y="77470"/>
                  </a:cubicBezTo>
                  <a:cubicBezTo>
                    <a:pt x="66040" y="71120"/>
                    <a:pt x="78740" y="57150"/>
                    <a:pt x="78740" y="57150"/>
                  </a:cubicBezTo>
                  <a:cubicBezTo>
                    <a:pt x="78740" y="57150"/>
                    <a:pt x="93980" y="46990"/>
                    <a:pt x="101600" y="41910"/>
                  </a:cubicBezTo>
                  <a:cubicBezTo>
                    <a:pt x="109220" y="36830"/>
                    <a:pt x="124460" y="26670"/>
                    <a:pt x="124460" y="26670"/>
                  </a:cubicBezTo>
                  <a:cubicBezTo>
                    <a:pt x="124460" y="25400"/>
                    <a:pt x="140970" y="20320"/>
                    <a:pt x="149860" y="16510"/>
                  </a:cubicBezTo>
                  <a:cubicBezTo>
                    <a:pt x="158750" y="12700"/>
                    <a:pt x="175260" y="6350"/>
                    <a:pt x="175260" y="6350"/>
                  </a:cubicBezTo>
                  <a:cubicBezTo>
                    <a:pt x="176530" y="6350"/>
                    <a:pt x="194310" y="5080"/>
                    <a:pt x="203200" y="3810"/>
                  </a:cubicBezTo>
                  <a:cubicBezTo>
                    <a:pt x="212090" y="2540"/>
                    <a:pt x="229870" y="0"/>
                    <a:pt x="231140" y="0"/>
                  </a:cubicBezTo>
                  <a:cubicBezTo>
                    <a:pt x="231140" y="0"/>
                    <a:pt x="248920" y="2540"/>
                    <a:pt x="257810" y="3810"/>
                  </a:cubicBezTo>
                  <a:cubicBezTo>
                    <a:pt x="266700" y="5080"/>
                    <a:pt x="284480" y="7620"/>
                    <a:pt x="285750" y="7620"/>
                  </a:cubicBezTo>
                  <a:cubicBezTo>
                    <a:pt x="285750" y="7620"/>
                    <a:pt x="302260" y="13970"/>
                    <a:pt x="311150" y="17780"/>
                  </a:cubicBezTo>
                  <a:cubicBezTo>
                    <a:pt x="320040" y="20320"/>
                    <a:pt x="336550" y="26670"/>
                    <a:pt x="336550" y="26670"/>
                  </a:cubicBezTo>
                  <a:cubicBezTo>
                    <a:pt x="336550" y="27940"/>
                    <a:pt x="351790" y="38100"/>
                    <a:pt x="359410" y="43180"/>
                  </a:cubicBezTo>
                  <a:cubicBezTo>
                    <a:pt x="367030" y="48260"/>
                    <a:pt x="381000" y="58420"/>
                    <a:pt x="382270" y="58420"/>
                  </a:cubicBezTo>
                  <a:cubicBezTo>
                    <a:pt x="382270" y="58420"/>
                    <a:pt x="393700" y="72390"/>
                    <a:pt x="400050" y="80010"/>
                  </a:cubicBezTo>
                  <a:cubicBezTo>
                    <a:pt x="406400" y="86360"/>
                    <a:pt x="417830" y="100330"/>
                    <a:pt x="417830" y="100330"/>
                  </a:cubicBezTo>
                  <a:cubicBezTo>
                    <a:pt x="417830" y="100330"/>
                    <a:pt x="426720" y="116840"/>
                    <a:pt x="430530" y="124460"/>
                  </a:cubicBezTo>
                  <a:cubicBezTo>
                    <a:pt x="435610" y="132080"/>
                    <a:pt x="443230" y="148590"/>
                    <a:pt x="443230" y="148590"/>
                  </a:cubicBezTo>
                  <a:cubicBezTo>
                    <a:pt x="443230" y="149860"/>
                    <a:pt x="448310" y="166370"/>
                    <a:pt x="449580" y="175260"/>
                  </a:cubicBezTo>
                  <a:cubicBezTo>
                    <a:pt x="452120" y="184150"/>
                    <a:pt x="450850" y="198120"/>
                    <a:pt x="455930" y="203200"/>
                  </a:cubicBezTo>
                  <a:cubicBezTo>
                    <a:pt x="462280" y="208280"/>
                    <a:pt x="474980" y="198120"/>
                    <a:pt x="486410" y="205740"/>
                  </a:cubicBezTo>
                  <a:cubicBezTo>
                    <a:pt x="520700" y="226060"/>
                    <a:pt x="567690" y="375920"/>
                    <a:pt x="626110" y="416560"/>
                  </a:cubicBezTo>
                  <a:cubicBezTo>
                    <a:pt x="675640" y="450850"/>
                    <a:pt x="735330" y="448310"/>
                    <a:pt x="798830" y="458470"/>
                  </a:cubicBezTo>
                  <a:cubicBezTo>
                    <a:pt x="876300" y="471170"/>
                    <a:pt x="975360" y="473710"/>
                    <a:pt x="1060450" y="480060"/>
                  </a:cubicBezTo>
                  <a:cubicBezTo>
                    <a:pt x="1141730" y="486410"/>
                    <a:pt x="1226820" y="468630"/>
                    <a:pt x="1299210" y="499110"/>
                  </a:cubicBezTo>
                  <a:cubicBezTo>
                    <a:pt x="1375410" y="532130"/>
                    <a:pt x="1457960" y="603250"/>
                    <a:pt x="1503680" y="681990"/>
                  </a:cubicBezTo>
                  <a:cubicBezTo>
                    <a:pt x="1555750" y="769620"/>
                    <a:pt x="1565910" y="905510"/>
                    <a:pt x="1577340" y="1009650"/>
                  </a:cubicBezTo>
                  <a:cubicBezTo>
                    <a:pt x="1588770" y="1102360"/>
                    <a:pt x="1578610" y="1189990"/>
                    <a:pt x="1577340" y="1276350"/>
                  </a:cubicBezTo>
                  <a:cubicBezTo>
                    <a:pt x="1577340" y="1358900"/>
                    <a:pt x="1591310" y="1437640"/>
                    <a:pt x="1576070" y="1515110"/>
                  </a:cubicBezTo>
                  <a:cubicBezTo>
                    <a:pt x="1558290" y="1595120"/>
                    <a:pt x="1532890" y="1695450"/>
                    <a:pt x="1477010" y="1751330"/>
                  </a:cubicBezTo>
                  <a:cubicBezTo>
                    <a:pt x="1419860" y="1808480"/>
                    <a:pt x="1315720" y="1835150"/>
                    <a:pt x="1234440" y="1851660"/>
                  </a:cubicBezTo>
                  <a:cubicBezTo>
                    <a:pt x="1155700" y="1866900"/>
                    <a:pt x="1076960" y="1851660"/>
                    <a:pt x="996950" y="1851660"/>
                  </a:cubicBezTo>
                  <a:cubicBezTo>
                    <a:pt x="915670" y="1851660"/>
                    <a:pt x="830580" y="1858010"/>
                    <a:pt x="749300" y="1850390"/>
                  </a:cubicBezTo>
                  <a:cubicBezTo>
                    <a:pt x="671830" y="1842770"/>
                    <a:pt x="588010" y="1838960"/>
                    <a:pt x="519430" y="1804670"/>
                  </a:cubicBezTo>
                  <a:cubicBezTo>
                    <a:pt x="445770" y="1767840"/>
                    <a:pt x="360680" y="1656080"/>
                    <a:pt x="323850" y="1625600"/>
                  </a:cubicBezTo>
                  <a:cubicBezTo>
                    <a:pt x="309880" y="1615440"/>
                    <a:pt x="302260" y="1617980"/>
                    <a:pt x="294640" y="1605280"/>
                  </a:cubicBezTo>
                  <a:cubicBezTo>
                    <a:pt x="279400" y="1582420"/>
                    <a:pt x="279400" y="1529080"/>
                    <a:pt x="266700" y="1483360"/>
                  </a:cubicBezTo>
                  <a:cubicBezTo>
                    <a:pt x="248920" y="1422400"/>
                    <a:pt x="217170" y="1350010"/>
                    <a:pt x="194310" y="1272540"/>
                  </a:cubicBezTo>
                  <a:cubicBezTo>
                    <a:pt x="167640" y="1179830"/>
                    <a:pt x="139700" y="1061720"/>
                    <a:pt x="118110" y="963930"/>
                  </a:cubicBezTo>
                  <a:cubicBezTo>
                    <a:pt x="97790" y="875030"/>
                    <a:pt x="83820" y="793750"/>
                    <a:pt x="63500" y="712470"/>
                  </a:cubicBezTo>
                  <a:cubicBezTo>
                    <a:pt x="44450" y="635000"/>
                    <a:pt x="0" y="485140"/>
                    <a:pt x="0" y="485140"/>
                  </a:cubicBezTo>
                </a:path>
              </a:pathLst>
            </a:custGeom>
            <a:solidFill>
              <a:srgbClr val="FFA0F9">
                <a:alpha val="49804"/>
              </a:srgbClr>
            </a:solidFill>
            <a:ln cap="sq">
              <a:noFill/>
              <a:prstDash val="solid"/>
              <a:miter/>
            </a:ln>
          </p:spPr>
        </p:sp>
      </p:grpSp>
      <p:sp>
        <p:nvSpPr>
          <p:cNvPr name="Freeform 25" id="25"/>
          <p:cNvSpPr/>
          <p:nvPr/>
        </p:nvSpPr>
        <p:spPr>
          <a:xfrm flipH="false" flipV="false" rot="0">
            <a:off x="11668494" y="3258890"/>
            <a:ext cx="6050142" cy="1678914"/>
          </a:xfrm>
          <a:custGeom>
            <a:avLst/>
            <a:gdLst/>
            <a:ahLst/>
            <a:cxnLst/>
            <a:rect r="r" b="b" t="t" l="l"/>
            <a:pathLst>
              <a:path h="1678914" w="6050142">
                <a:moveTo>
                  <a:pt x="0" y="0"/>
                </a:moveTo>
                <a:lnTo>
                  <a:pt x="6050142" y="0"/>
                </a:lnTo>
                <a:lnTo>
                  <a:pt x="6050142" y="1678914"/>
                </a:lnTo>
                <a:lnTo>
                  <a:pt x="0" y="167891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26" id="26"/>
          <p:cNvGrpSpPr/>
          <p:nvPr/>
        </p:nvGrpSpPr>
        <p:grpSpPr>
          <a:xfrm rot="0">
            <a:off x="11546212" y="3550866"/>
            <a:ext cx="6144578" cy="1569720"/>
            <a:chOff x="0" y="0"/>
            <a:chExt cx="8192770" cy="2092960"/>
          </a:xfrm>
        </p:grpSpPr>
        <p:sp>
          <p:nvSpPr>
            <p:cNvPr name="Freeform 27" id="27"/>
            <p:cNvSpPr/>
            <p:nvPr/>
          </p:nvSpPr>
          <p:spPr>
            <a:xfrm flipH="false" flipV="false" rot="0">
              <a:off x="39370" y="10160"/>
              <a:ext cx="8133080" cy="2052320"/>
            </a:xfrm>
            <a:custGeom>
              <a:avLst/>
              <a:gdLst/>
              <a:ahLst/>
              <a:cxnLst/>
              <a:rect r="r" b="b" t="t" l="l"/>
              <a:pathLst>
                <a:path h="2052320" w="8133080">
                  <a:moveTo>
                    <a:pt x="11430" y="1485900"/>
                  </a:moveTo>
                  <a:cubicBezTo>
                    <a:pt x="11430" y="1145540"/>
                    <a:pt x="11430" y="1054100"/>
                    <a:pt x="11430" y="966470"/>
                  </a:cubicBezTo>
                  <a:cubicBezTo>
                    <a:pt x="12700" y="881380"/>
                    <a:pt x="11430" y="801370"/>
                    <a:pt x="13970" y="713740"/>
                  </a:cubicBezTo>
                  <a:cubicBezTo>
                    <a:pt x="16510" y="621030"/>
                    <a:pt x="20320" y="521970"/>
                    <a:pt x="24130" y="426720"/>
                  </a:cubicBezTo>
                  <a:cubicBezTo>
                    <a:pt x="29210" y="330200"/>
                    <a:pt x="1270" y="173990"/>
                    <a:pt x="41910" y="138430"/>
                  </a:cubicBezTo>
                  <a:cubicBezTo>
                    <a:pt x="68580" y="114300"/>
                    <a:pt x="121920" y="153670"/>
                    <a:pt x="168910" y="144780"/>
                  </a:cubicBezTo>
                  <a:cubicBezTo>
                    <a:pt x="233680" y="133350"/>
                    <a:pt x="292100" y="63500"/>
                    <a:pt x="392430" y="40640"/>
                  </a:cubicBezTo>
                  <a:cubicBezTo>
                    <a:pt x="574040" y="0"/>
                    <a:pt x="995680" y="40640"/>
                    <a:pt x="1192530" y="40640"/>
                  </a:cubicBezTo>
                  <a:cubicBezTo>
                    <a:pt x="1306830" y="40640"/>
                    <a:pt x="1375410" y="40640"/>
                    <a:pt x="1465580" y="40640"/>
                  </a:cubicBezTo>
                  <a:cubicBezTo>
                    <a:pt x="1555750" y="40640"/>
                    <a:pt x="1644650" y="40640"/>
                    <a:pt x="1734820" y="40640"/>
                  </a:cubicBezTo>
                  <a:cubicBezTo>
                    <a:pt x="1828800" y="40640"/>
                    <a:pt x="1924050" y="40640"/>
                    <a:pt x="2020570" y="40640"/>
                  </a:cubicBezTo>
                  <a:cubicBezTo>
                    <a:pt x="2120900" y="40640"/>
                    <a:pt x="2231390" y="40640"/>
                    <a:pt x="2327910" y="40640"/>
                  </a:cubicBezTo>
                  <a:cubicBezTo>
                    <a:pt x="2414270" y="40640"/>
                    <a:pt x="2489200" y="40640"/>
                    <a:pt x="2570480" y="40640"/>
                  </a:cubicBezTo>
                  <a:cubicBezTo>
                    <a:pt x="2651760" y="40640"/>
                    <a:pt x="2734310" y="40640"/>
                    <a:pt x="2814320" y="40640"/>
                  </a:cubicBezTo>
                  <a:cubicBezTo>
                    <a:pt x="2891790" y="40640"/>
                    <a:pt x="2964180" y="40640"/>
                    <a:pt x="3042920" y="40640"/>
                  </a:cubicBezTo>
                  <a:cubicBezTo>
                    <a:pt x="3128010" y="40640"/>
                    <a:pt x="3219450" y="38100"/>
                    <a:pt x="3305810" y="43180"/>
                  </a:cubicBezTo>
                  <a:cubicBezTo>
                    <a:pt x="3389630" y="48260"/>
                    <a:pt x="3469640" y="66040"/>
                    <a:pt x="3552190" y="69850"/>
                  </a:cubicBezTo>
                  <a:cubicBezTo>
                    <a:pt x="3634740" y="74930"/>
                    <a:pt x="3714750" y="69850"/>
                    <a:pt x="3799840" y="69850"/>
                  </a:cubicBezTo>
                  <a:cubicBezTo>
                    <a:pt x="3891280" y="69850"/>
                    <a:pt x="3989070" y="69850"/>
                    <a:pt x="4080510" y="69850"/>
                  </a:cubicBezTo>
                  <a:cubicBezTo>
                    <a:pt x="4170680" y="71120"/>
                    <a:pt x="4255770" y="68580"/>
                    <a:pt x="4347210" y="72390"/>
                  </a:cubicBezTo>
                  <a:cubicBezTo>
                    <a:pt x="4445000" y="77470"/>
                    <a:pt x="4556760" y="93980"/>
                    <a:pt x="4652010" y="100330"/>
                  </a:cubicBezTo>
                  <a:cubicBezTo>
                    <a:pt x="4734560" y="105410"/>
                    <a:pt x="4808220" y="104140"/>
                    <a:pt x="4885690" y="110490"/>
                  </a:cubicBezTo>
                  <a:cubicBezTo>
                    <a:pt x="4964430" y="116840"/>
                    <a:pt x="5043170" y="127000"/>
                    <a:pt x="5121910" y="139700"/>
                  </a:cubicBezTo>
                  <a:cubicBezTo>
                    <a:pt x="5201920" y="153670"/>
                    <a:pt x="5278120" y="180340"/>
                    <a:pt x="5361940" y="187960"/>
                  </a:cubicBezTo>
                  <a:cubicBezTo>
                    <a:pt x="5452110" y="196850"/>
                    <a:pt x="5553710" y="187960"/>
                    <a:pt x="5645150" y="187960"/>
                  </a:cubicBezTo>
                  <a:cubicBezTo>
                    <a:pt x="5727700" y="187960"/>
                    <a:pt x="5802630" y="184150"/>
                    <a:pt x="5885180" y="187960"/>
                  </a:cubicBezTo>
                  <a:cubicBezTo>
                    <a:pt x="5970270" y="193040"/>
                    <a:pt x="6055360" y="212090"/>
                    <a:pt x="6145530" y="218440"/>
                  </a:cubicBezTo>
                  <a:cubicBezTo>
                    <a:pt x="6239510" y="223520"/>
                    <a:pt x="6344920" y="210820"/>
                    <a:pt x="6436360" y="220980"/>
                  </a:cubicBezTo>
                  <a:cubicBezTo>
                    <a:pt x="6522720" y="231140"/>
                    <a:pt x="6597650" y="267970"/>
                    <a:pt x="6681470" y="276860"/>
                  </a:cubicBezTo>
                  <a:cubicBezTo>
                    <a:pt x="6764020" y="285750"/>
                    <a:pt x="6851650" y="276860"/>
                    <a:pt x="6935470" y="276860"/>
                  </a:cubicBezTo>
                  <a:cubicBezTo>
                    <a:pt x="7019290" y="276860"/>
                    <a:pt x="7101840" y="274320"/>
                    <a:pt x="7185660" y="276860"/>
                  </a:cubicBezTo>
                  <a:cubicBezTo>
                    <a:pt x="7268210" y="279400"/>
                    <a:pt x="7348220" y="271780"/>
                    <a:pt x="7434580" y="289560"/>
                  </a:cubicBezTo>
                  <a:cubicBezTo>
                    <a:pt x="7533640" y="311150"/>
                    <a:pt x="7666990" y="349250"/>
                    <a:pt x="7747000" y="410210"/>
                  </a:cubicBezTo>
                  <a:cubicBezTo>
                    <a:pt x="7818120" y="463550"/>
                    <a:pt x="7870190" y="541020"/>
                    <a:pt x="7901940" y="615950"/>
                  </a:cubicBezTo>
                  <a:cubicBezTo>
                    <a:pt x="7933690" y="688340"/>
                    <a:pt x="7927340" y="770890"/>
                    <a:pt x="7940040" y="853440"/>
                  </a:cubicBezTo>
                  <a:cubicBezTo>
                    <a:pt x="7955280" y="944880"/>
                    <a:pt x="7960360" y="1043940"/>
                    <a:pt x="7983220" y="1140460"/>
                  </a:cubicBezTo>
                  <a:cubicBezTo>
                    <a:pt x="8007350" y="1240790"/>
                    <a:pt x="8064500" y="1338580"/>
                    <a:pt x="8084820" y="1442720"/>
                  </a:cubicBezTo>
                  <a:cubicBezTo>
                    <a:pt x="8105140" y="1550670"/>
                    <a:pt x="8133080" y="1682750"/>
                    <a:pt x="8101330" y="1778000"/>
                  </a:cubicBezTo>
                  <a:cubicBezTo>
                    <a:pt x="8072120" y="1868170"/>
                    <a:pt x="7993380" y="1962150"/>
                    <a:pt x="7915910" y="2002790"/>
                  </a:cubicBezTo>
                  <a:cubicBezTo>
                    <a:pt x="7840980" y="2043430"/>
                    <a:pt x="7780020" y="2024380"/>
                    <a:pt x="7645400" y="2032000"/>
                  </a:cubicBezTo>
                  <a:cubicBezTo>
                    <a:pt x="7256780" y="2052320"/>
                    <a:pt x="5745480" y="2032000"/>
                    <a:pt x="5372100" y="2032000"/>
                  </a:cubicBezTo>
                  <a:cubicBezTo>
                    <a:pt x="5250180" y="2032000"/>
                    <a:pt x="5210810" y="2032000"/>
                    <a:pt x="5129530" y="2032000"/>
                  </a:cubicBezTo>
                  <a:cubicBezTo>
                    <a:pt x="5045710" y="2032000"/>
                    <a:pt x="4960620" y="2032000"/>
                    <a:pt x="4876800" y="2032000"/>
                  </a:cubicBezTo>
                  <a:cubicBezTo>
                    <a:pt x="4794250" y="2032000"/>
                    <a:pt x="4714240" y="2032000"/>
                    <a:pt x="4630420" y="2032000"/>
                  </a:cubicBezTo>
                  <a:cubicBezTo>
                    <a:pt x="4544060" y="2032000"/>
                    <a:pt x="4456430" y="2032000"/>
                    <a:pt x="4368800" y="2032000"/>
                  </a:cubicBezTo>
                  <a:cubicBezTo>
                    <a:pt x="4281170" y="2032000"/>
                    <a:pt x="4193540" y="2033270"/>
                    <a:pt x="4105910" y="2032000"/>
                  </a:cubicBezTo>
                  <a:cubicBezTo>
                    <a:pt x="4014470" y="2030730"/>
                    <a:pt x="3916680" y="2029460"/>
                    <a:pt x="3829050" y="2024380"/>
                  </a:cubicBezTo>
                  <a:cubicBezTo>
                    <a:pt x="3747770" y="2019300"/>
                    <a:pt x="3672840" y="2010410"/>
                    <a:pt x="3594100" y="2001520"/>
                  </a:cubicBezTo>
                  <a:cubicBezTo>
                    <a:pt x="3514090" y="1992630"/>
                    <a:pt x="3434080" y="1977390"/>
                    <a:pt x="3352800" y="1971040"/>
                  </a:cubicBezTo>
                  <a:cubicBezTo>
                    <a:pt x="3270250" y="1963420"/>
                    <a:pt x="3168650" y="1968500"/>
                    <a:pt x="3106420" y="1959610"/>
                  </a:cubicBezTo>
                  <a:cubicBezTo>
                    <a:pt x="3067050" y="1954530"/>
                    <a:pt x="3026410" y="1938020"/>
                    <a:pt x="3012440" y="1935480"/>
                  </a:cubicBezTo>
                  <a:cubicBezTo>
                    <a:pt x="3009900" y="1935480"/>
                    <a:pt x="3009900" y="1935480"/>
                    <a:pt x="3006090" y="1935480"/>
                  </a:cubicBezTo>
                  <a:cubicBezTo>
                    <a:pt x="2976880" y="1934210"/>
                    <a:pt x="2717800" y="1910080"/>
                    <a:pt x="2640330" y="1899920"/>
                  </a:cubicBezTo>
                  <a:cubicBezTo>
                    <a:pt x="2603500" y="1893570"/>
                    <a:pt x="2594610" y="1887220"/>
                    <a:pt x="2560320" y="1884680"/>
                  </a:cubicBezTo>
                  <a:cubicBezTo>
                    <a:pt x="2498090" y="1878330"/>
                    <a:pt x="2383790" y="1884680"/>
                    <a:pt x="2299970" y="1884680"/>
                  </a:cubicBezTo>
                  <a:cubicBezTo>
                    <a:pt x="2218690" y="1884680"/>
                    <a:pt x="2143760" y="1884680"/>
                    <a:pt x="2063750" y="1884680"/>
                  </a:cubicBezTo>
                  <a:cubicBezTo>
                    <a:pt x="1983740" y="1884680"/>
                    <a:pt x="1902460" y="1884680"/>
                    <a:pt x="1819910" y="1884680"/>
                  </a:cubicBezTo>
                  <a:cubicBezTo>
                    <a:pt x="1738630" y="1884680"/>
                    <a:pt x="1649730" y="1864360"/>
                    <a:pt x="1573530" y="1884680"/>
                  </a:cubicBezTo>
                  <a:cubicBezTo>
                    <a:pt x="1497330" y="1903730"/>
                    <a:pt x="1407160" y="1981200"/>
                    <a:pt x="1363980" y="2001520"/>
                  </a:cubicBezTo>
                  <a:cubicBezTo>
                    <a:pt x="1346200" y="2010410"/>
                    <a:pt x="1327150" y="2018030"/>
                    <a:pt x="1323340" y="2016760"/>
                  </a:cubicBezTo>
                  <a:cubicBezTo>
                    <a:pt x="1322070" y="2016760"/>
                    <a:pt x="1323340" y="2016760"/>
                    <a:pt x="1322070" y="2015490"/>
                  </a:cubicBezTo>
                  <a:cubicBezTo>
                    <a:pt x="1319530" y="2006600"/>
                    <a:pt x="1314450" y="1932940"/>
                    <a:pt x="1285240" y="1915160"/>
                  </a:cubicBezTo>
                  <a:cubicBezTo>
                    <a:pt x="1242060" y="1888490"/>
                    <a:pt x="1123950" y="1938020"/>
                    <a:pt x="1041400" y="1943100"/>
                  </a:cubicBezTo>
                  <a:cubicBezTo>
                    <a:pt x="958850" y="1948180"/>
                    <a:pt x="873760" y="1943100"/>
                    <a:pt x="789940" y="1943100"/>
                  </a:cubicBezTo>
                  <a:cubicBezTo>
                    <a:pt x="706120" y="1943100"/>
                    <a:pt x="622300" y="1939290"/>
                    <a:pt x="538480" y="1943100"/>
                  </a:cubicBezTo>
                  <a:cubicBezTo>
                    <a:pt x="453390" y="1946910"/>
                    <a:pt x="364490" y="1986280"/>
                    <a:pt x="284480" y="1964690"/>
                  </a:cubicBezTo>
                  <a:cubicBezTo>
                    <a:pt x="200660" y="1940560"/>
                    <a:pt x="93980" y="1871980"/>
                    <a:pt x="48260" y="1794510"/>
                  </a:cubicBezTo>
                  <a:cubicBezTo>
                    <a:pt x="0" y="1714500"/>
                    <a:pt x="11430" y="1485900"/>
                    <a:pt x="11430" y="1485900"/>
                  </a:cubicBezTo>
                  <a:moveTo>
                    <a:pt x="3813810" y="527050"/>
                  </a:moveTo>
                  <a:cubicBezTo>
                    <a:pt x="4044950" y="542290"/>
                    <a:pt x="4044950" y="542290"/>
                    <a:pt x="4058920" y="542290"/>
                  </a:cubicBezTo>
                  <a:cubicBezTo>
                    <a:pt x="4104640" y="542290"/>
                    <a:pt x="4321810" y="542290"/>
                    <a:pt x="4364990" y="542290"/>
                  </a:cubicBezTo>
                  <a:cubicBezTo>
                    <a:pt x="4376420" y="542290"/>
                    <a:pt x="4386580" y="542290"/>
                    <a:pt x="4386580" y="542290"/>
                  </a:cubicBezTo>
                  <a:cubicBezTo>
                    <a:pt x="4386580" y="541020"/>
                    <a:pt x="4302760" y="530860"/>
                    <a:pt x="4250690" y="528320"/>
                  </a:cubicBezTo>
                  <a:cubicBezTo>
                    <a:pt x="4182110" y="524510"/>
                    <a:pt x="4085590" y="527050"/>
                    <a:pt x="4009390" y="527050"/>
                  </a:cubicBezTo>
                  <a:cubicBezTo>
                    <a:pt x="3940810" y="527050"/>
                    <a:pt x="3813810" y="527050"/>
                    <a:pt x="3813810" y="527050"/>
                  </a:cubicBezTo>
                  <a:moveTo>
                    <a:pt x="4786630" y="1101090"/>
                  </a:moveTo>
                  <a:cubicBezTo>
                    <a:pt x="4818380" y="1102360"/>
                    <a:pt x="4805680" y="1085850"/>
                    <a:pt x="4804410" y="1082040"/>
                  </a:cubicBezTo>
                  <a:cubicBezTo>
                    <a:pt x="4804410" y="1082040"/>
                    <a:pt x="4804410" y="1080770"/>
                    <a:pt x="4803140" y="1080770"/>
                  </a:cubicBezTo>
                  <a:cubicBezTo>
                    <a:pt x="4801870" y="1080770"/>
                    <a:pt x="4791710" y="1094740"/>
                    <a:pt x="4789170" y="1098550"/>
                  </a:cubicBezTo>
                  <a:cubicBezTo>
                    <a:pt x="4787900" y="1099820"/>
                    <a:pt x="4786630" y="1101090"/>
                    <a:pt x="4786630" y="1101090"/>
                  </a:cubicBezTo>
                  <a:moveTo>
                    <a:pt x="6864350" y="1574800"/>
                  </a:moveTo>
                  <a:cubicBezTo>
                    <a:pt x="7833360" y="1539240"/>
                    <a:pt x="7674610" y="1484630"/>
                    <a:pt x="7625080" y="1416050"/>
                  </a:cubicBezTo>
                  <a:cubicBezTo>
                    <a:pt x="7570470" y="1341120"/>
                    <a:pt x="7539990" y="1226820"/>
                    <a:pt x="7515860" y="1132840"/>
                  </a:cubicBezTo>
                  <a:cubicBezTo>
                    <a:pt x="7494270" y="1045210"/>
                    <a:pt x="7523480" y="938530"/>
                    <a:pt x="7481570" y="872490"/>
                  </a:cubicBezTo>
                  <a:cubicBezTo>
                    <a:pt x="7442200" y="807720"/>
                    <a:pt x="7334250" y="751840"/>
                    <a:pt x="7279640" y="735330"/>
                  </a:cubicBezTo>
                  <a:cubicBezTo>
                    <a:pt x="7247890" y="725170"/>
                    <a:pt x="7199630" y="725170"/>
                    <a:pt x="7195820" y="734060"/>
                  </a:cubicBezTo>
                  <a:cubicBezTo>
                    <a:pt x="7192010" y="748030"/>
                    <a:pt x="7306310" y="783590"/>
                    <a:pt x="7345680" y="835660"/>
                  </a:cubicBezTo>
                  <a:cubicBezTo>
                    <a:pt x="7400290" y="909320"/>
                    <a:pt x="7473950" y="1074420"/>
                    <a:pt x="7449820" y="1163320"/>
                  </a:cubicBezTo>
                  <a:cubicBezTo>
                    <a:pt x="7428230" y="1243330"/>
                    <a:pt x="7320280" y="1292860"/>
                    <a:pt x="7244080" y="1351280"/>
                  </a:cubicBezTo>
                  <a:cubicBezTo>
                    <a:pt x="7160260" y="1416050"/>
                    <a:pt x="7034530" y="1493520"/>
                    <a:pt x="6963410" y="1531620"/>
                  </a:cubicBezTo>
                  <a:cubicBezTo>
                    <a:pt x="6922770" y="1553210"/>
                    <a:pt x="6864350" y="1574800"/>
                    <a:pt x="6864350" y="1574800"/>
                  </a:cubicBezTo>
                </a:path>
              </a:pathLst>
            </a:custGeom>
            <a:solidFill>
              <a:srgbClr val="FFA0F9">
                <a:alpha val="49804"/>
              </a:srgbClr>
            </a:solidFill>
            <a:ln cap="sq">
              <a:noFill/>
              <a:prstDash val="solid"/>
              <a:miter/>
            </a:ln>
          </p:spPr>
        </p:sp>
      </p:grpSp>
      <p:sp>
        <p:nvSpPr>
          <p:cNvPr name="TextBox 28" id="28"/>
          <p:cNvSpPr txBox="true"/>
          <p:nvPr/>
        </p:nvSpPr>
        <p:spPr>
          <a:xfrm rot="0">
            <a:off x="-1653113" y="1402445"/>
            <a:ext cx="8644949" cy="930275"/>
          </a:xfrm>
          <a:prstGeom prst="rect">
            <a:avLst/>
          </a:prstGeom>
        </p:spPr>
        <p:txBody>
          <a:bodyPr anchor="t" rtlCol="false" tIns="0" lIns="0" bIns="0" rIns="0">
            <a:spAutoFit/>
          </a:bodyPr>
          <a:lstStyle/>
          <a:p>
            <a:pPr algn="ctr">
              <a:lnSpc>
                <a:spcPts val="6999"/>
              </a:lnSpc>
            </a:pPr>
          </a:p>
        </p:txBody>
      </p:sp>
      <p:sp>
        <p:nvSpPr>
          <p:cNvPr name="TextBox 29" id="29"/>
          <p:cNvSpPr txBox="true"/>
          <p:nvPr/>
        </p:nvSpPr>
        <p:spPr>
          <a:xfrm rot="0">
            <a:off x="5213603" y="1889661"/>
            <a:ext cx="8644949" cy="930275"/>
          </a:xfrm>
          <a:prstGeom prst="rect">
            <a:avLst/>
          </a:prstGeom>
        </p:spPr>
        <p:txBody>
          <a:bodyPr anchor="t" rtlCol="false" tIns="0" lIns="0" bIns="0" rIns="0">
            <a:spAutoFit/>
          </a:bodyPr>
          <a:lstStyle/>
          <a:p>
            <a:pPr algn="ctr">
              <a:lnSpc>
                <a:spcPts val="6999"/>
              </a:lnSpc>
            </a:pPr>
            <a:r>
              <a:rPr lang="en-US" b="true" sz="6999">
                <a:solidFill>
                  <a:srgbClr val="F6F1E8"/>
                </a:solidFill>
                <a:latin typeface="Genty Sans"/>
                <a:ea typeface="Genty Sans"/>
                <a:cs typeface="Genty Sans"/>
                <a:sym typeface="Genty Sans"/>
              </a:rPr>
              <a:t>A&amp;O!</a:t>
            </a:r>
          </a:p>
        </p:txBody>
      </p:sp>
      <p:sp>
        <p:nvSpPr>
          <p:cNvPr name="TextBox 30" id="30"/>
          <p:cNvSpPr txBox="true"/>
          <p:nvPr/>
        </p:nvSpPr>
        <p:spPr>
          <a:xfrm rot="0">
            <a:off x="4821526" y="1471390"/>
            <a:ext cx="8644949" cy="930275"/>
          </a:xfrm>
          <a:prstGeom prst="rect">
            <a:avLst/>
          </a:prstGeom>
        </p:spPr>
        <p:txBody>
          <a:bodyPr anchor="t" rtlCol="false" tIns="0" lIns="0" bIns="0" rIns="0">
            <a:spAutoFit/>
          </a:bodyPr>
          <a:lstStyle/>
          <a:p>
            <a:pPr algn="ctr">
              <a:lnSpc>
                <a:spcPts val="6999"/>
              </a:lnSpc>
            </a:pPr>
            <a:r>
              <a:rPr lang="en-US" b="true" sz="6999">
                <a:solidFill>
                  <a:srgbClr val="F6F1E8"/>
                </a:solidFill>
                <a:latin typeface="Genty Sans"/>
                <a:ea typeface="Genty Sans"/>
                <a:cs typeface="Genty Sans"/>
                <a:sym typeface="Genty Sans"/>
              </a:rPr>
              <a:t>PTO</a:t>
            </a:r>
          </a:p>
        </p:txBody>
      </p:sp>
      <p:sp>
        <p:nvSpPr>
          <p:cNvPr name="Freeform 31" id="31"/>
          <p:cNvSpPr/>
          <p:nvPr/>
        </p:nvSpPr>
        <p:spPr>
          <a:xfrm flipH="false" flipV="false" rot="-562096">
            <a:off x="2962074" y="7790945"/>
            <a:ext cx="693246" cy="851083"/>
          </a:xfrm>
          <a:custGeom>
            <a:avLst/>
            <a:gdLst/>
            <a:ahLst/>
            <a:cxnLst/>
            <a:rect r="r" b="b" t="t" l="l"/>
            <a:pathLst>
              <a:path h="851083" w="693246">
                <a:moveTo>
                  <a:pt x="0" y="0"/>
                </a:moveTo>
                <a:lnTo>
                  <a:pt x="693246" y="0"/>
                </a:lnTo>
                <a:lnTo>
                  <a:pt x="693246" y="851083"/>
                </a:lnTo>
                <a:lnTo>
                  <a:pt x="0" y="85108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2" id="32"/>
          <p:cNvSpPr/>
          <p:nvPr/>
        </p:nvSpPr>
        <p:spPr>
          <a:xfrm flipH="false" flipV="false" rot="424431">
            <a:off x="5030998" y="7958582"/>
            <a:ext cx="693246" cy="851083"/>
          </a:xfrm>
          <a:custGeom>
            <a:avLst/>
            <a:gdLst/>
            <a:ahLst/>
            <a:cxnLst/>
            <a:rect r="r" b="b" t="t" l="l"/>
            <a:pathLst>
              <a:path h="851083" w="693246">
                <a:moveTo>
                  <a:pt x="0" y="0"/>
                </a:moveTo>
                <a:lnTo>
                  <a:pt x="693246" y="0"/>
                </a:lnTo>
                <a:lnTo>
                  <a:pt x="693246" y="851083"/>
                </a:lnTo>
                <a:lnTo>
                  <a:pt x="0" y="85108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3" id="33"/>
          <p:cNvSpPr/>
          <p:nvPr/>
        </p:nvSpPr>
        <p:spPr>
          <a:xfrm flipH="false" flipV="false" rot="424431">
            <a:off x="17674187" y="8255934"/>
            <a:ext cx="693246" cy="851083"/>
          </a:xfrm>
          <a:custGeom>
            <a:avLst/>
            <a:gdLst/>
            <a:ahLst/>
            <a:cxnLst/>
            <a:rect r="r" b="b" t="t" l="l"/>
            <a:pathLst>
              <a:path h="851083" w="693246">
                <a:moveTo>
                  <a:pt x="0" y="0"/>
                </a:moveTo>
                <a:lnTo>
                  <a:pt x="693246" y="0"/>
                </a:lnTo>
                <a:lnTo>
                  <a:pt x="693246" y="851083"/>
                </a:lnTo>
                <a:lnTo>
                  <a:pt x="0" y="85108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4" id="34"/>
          <p:cNvSpPr/>
          <p:nvPr/>
        </p:nvSpPr>
        <p:spPr>
          <a:xfrm flipH="false" flipV="false" rot="-4595706">
            <a:off x="7741058" y="476665"/>
            <a:ext cx="693246" cy="851083"/>
          </a:xfrm>
          <a:custGeom>
            <a:avLst/>
            <a:gdLst/>
            <a:ahLst/>
            <a:cxnLst/>
            <a:rect r="r" b="b" t="t" l="l"/>
            <a:pathLst>
              <a:path h="851083" w="693246">
                <a:moveTo>
                  <a:pt x="0" y="0"/>
                </a:moveTo>
                <a:lnTo>
                  <a:pt x="693246" y="0"/>
                </a:lnTo>
                <a:lnTo>
                  <a:pt x="693246" y="851083"/>
                </a:lnTo>
                <a:lnTo>
                  <a:pt x="0" y="85108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5" id="35"/>
          <p:cNvSpPr/>
          <p:nvPr/>
        </p:nvSpPr>
        <p:spPr>
          <a:xfrm flipH="false" flipV="false" rot="0">
            <a:off x="6118929" y="0"/>
            <a:ext cx="6050142" cy="1678914"/>
          </a:xfrm>
          <a:custGeom>
            <a:avLst/>
            <a:gdLst/>
            <a:ahLst/>
            <a:cxnLst/>
            <a:rect r="r" b="b" t="t" l="l"/>
            <a:pathLst>
              <a:path h="1678914" w="6050142">
                <a:moveTo>
                  <a:pt x="0" y="0"/>
                </a:moveTo>
                <a:lnTo>
                  <a:pt x="6050142" y="0"/>
                </a:lnTo>
                <a:lnTo>
                  <a:pt x="6050142" y="1678914"/>
                </a:lnTo>
                <a:lnTo>
                  <a:pt x="0" y="167891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36" id="36"/>
          <p:cNvSpPr/>
          <p:nvPr/>
        </p:nvSpPr>
        <p:spPr>
          <a:xfrm flipH="false" flipV="false" rot="0">
            <a:off x="-737062" y="0"/>
            <a:ext cx="6050142" cy="1678914"/>
          </a:xfrm>
          <a:custGeom>
            <a:avLst/>
            <a:gdLst/>
            <a:ahLst/>
            <a:cxnLst/>
            <a:rect r="r" b="b" t="t" l="l"/>
            <a:pathLst>
              <a:path h="1678914" w="6050142">
                <a:moveTo>
                  <a:pt x="0" y="0"/>
                </a:moveTo>
                <a:lnTo>
                  <a:pt x="6050142" y="0"/>
                </a:lnTo>
                <a:lnTo>
                  <a:pt x="6050142" y="1678914"/>
                </a:lnTo>
                <a:lnTo>
                  <a:pt x="0" y="167891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37" id="37"/>
          <p:cNvSpPr/>
          <p:nvPr/>
        </p:nvSpPr>
        <p:spPr>
          <a:xfrm flipH="false" flipV="false" rot="-5400000">
            <a:off x="3289485" y="8127474"/>
            <a:ext cx="2285948" cy="1871620"/>
          </a:xfrm>
          <a:custGeom>
            <a:avLst/>
            <a:gdLst/>
            <a:ahLst/>
            <a:cxnLst/>
            <a:rect r="r" b="b" t="t" l="l"/>
            <a:pathLst>
              <a:path h="1871620" w="2285948">
                <a:moveTo>
                  <a:pt x="0" y="0"/>
                </a:moveTo>
                <a:lnTo>
                  <a:pt x="2285948" y="0"/>
                </a:lnTo>
                <a:lnTo>
                  <a:pt x="2285948" y="1871620"/>
                </a:lnTo>
                <a:lnTo>
                  <a:pt x="0" y="1871620"/>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38" id="38"/>
          <p:cNvSpPr/>
          <p:nvPr/>
        </p:nvSpPr>
        <p:spPr>
          <a:xfrm flipH="false" flipV="false" rot="0">
            <a:off x="4038414" y="5802130"/>
            <a:ext cx="1885635" cy="1041813"/>
          </a:xfrm>
          <a:custGeom>
            <a:avLst/>
            <a:gdLst/>
            <a:ahLst/>
            <a:cxnLst/>
            <a:rect r="r" b="b" t="t" l="l"/>
            <a:pathLst>
              <a:path h="1041813" w="1885635">
                <a:moveTo>
                  <a:pt x="0" y="0"/>
                </a:moveTo>
                <a:lnTo>
                  <a:pt x="1885635" y="0"/>
                </a:lnTo>
                <a:lnTo>
                  <a:pt x="1885635" y="1041813"/>
                </a:lnTo>
                <a:lnTo>
                  <a:pt x="0" y="1041813"/>
                </a:lnTo>
                <a:lnTo>
                  <a:pt x="0" y="0"/>
                </a:lnTo>
                <a:close/>
              </a:path>
            </a:pathLst>
          </a:custGeom>
          <a:blipFill>
            <a:blip r:embed="rId17"/>
            <a:stretch>
              <a:fillRect l="0" t="0" r="0" b="0"/>
            </a:stretch>
          </a:blipFill>
        </p:spPr>
      </p:sp>
      <p:sp>
        <p:nvSpPr>
          <p:cNvPr name="Freeform 39" id="39"/>
          <p:cNvSpPr/>
          <p:nvPr/>
        </p:nvSpPr>
        <p:spPr>
          <a:xfrm flipH="false" flipV="false" rot="0">
            <a:off x="4036507" y="4353225"/>
            <a:ext cx="1885635" cy="1041813"/>
          </a:xfrm>
          <a:custGeom>
            <a:avLst/>
            <a:gdLst/>
            <a:ahLst/>
            <a:cxnLst/>
            <a:rect r="r" b="b" t="t" l="l"/>
            <a:pathLst>
              <a:path h="1041813" w="1885635">
                <a:moveTo>
                  <a:pt x="0" y="0"/>
                </a:moveTo>
                <a:lnTo>
                  <a:pt x="1885634" y="0"/>
                </a:lnTo>
                <a:lnTo>
                  <a:pt x="1885634" y="1041813"/>
                </a:lnTo>
                <a:lnTo>
                  <a:pt x="0" y="1041813"/>
                </a:lnTo>
                <a:lnTo>
                  <a:pt x="0" y="0"/>
                </a:lnTo>
                <a:close/>
              </a:path>
            </a:pathLst>
          </a:custGeom>
          <a:blipFill>
            <a:blip r:embed="rId17"/>
            <a:stretch>
              <a:fillRect l="0" t="0" r="0" b="0"/>
            </a:stretch>
          </a:blipFill>
        </p:spPr>
      </p:sp>
      <p:sp>
        <p:nvSpPr>
          <p:cNvPr name="Freeform 40" id="40"/>
          <p:cNvSpPr/>
          <p:nvPr/>
        </p:nvSpPr>
        <p:spPr>
          <a:xfrm flipH="false" flipV="false" rot="-5400000">
            <a:off x="8577913" y="2011592"/>
            <a:ext cx="793812" cy="338362"/>
          </a:xfrm>
          <a:custGeom>
            <a:avLst/>
            <a:gdLst/>
            <a:ahLst/>
            <a:cxnLst/>
            <a:rect r="r" b="b" t="t" l="l"/>
            <a:pathLst>
              <a:path h="338362" w="793812">
                <a:moveTo>
                  <a:pt x="0" y="0"/>
                </a:moveTo>
                <a:lnTo>
                  <a:pt x="793812" y="0"/>
                </a:lnTo>
                <a:lnTo>
                  <a:pt x="793812" y="338363"/>
                </a:lnTo>
                <a:lnTo>
                  <a:pt x="0" y="338363"/>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41" id="41"/>
          <p:cNvSpPr/>
          <p:nvPr/>
        </p:nvSpPr>
        <p:spPr>
          <a:xfrm flipH="false" flipV="false" rot="-5400000">
            <a:off x="4255439" y="1984036"/>
            <a:ext cx="793812" cy="338362"/>
          </a:xfrm>
          <a:custGeom>
            <a:avLst/>
            <a:gdLst/>
            <a:ahLst/>
            <a:cxnLst/>
            <a:rect r="r" b="b" t="t" l="l"/>
            <a:pathLst>
              <a:path h="338362" w="793812">
                <a:moveTo>
                  <a:pt x="0" y="0"/>
                </a:moveTo>
                <a:lnTo>
                  <a:pt x="793812" y="0"/>
                </a:lnTo>
                <a:lnTo>
                  <a:pt x="793812" y="338362"/>
                </a:lnTo>
                <a:lnTo>
                  <a:pt x="0" y="338362"/>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42" id="42"/>
          <p:cNvSpPr/>
          <p:nvPr/>
        </p:nvSpPr>
        <p:spPr>
          <a:xfrm flipH="false" flipV="false" rot="-5400000">
            <a:off x="332523" y="1984036"/>
            <a:ext cx="793812" cy="338362"/>
          </a:xfrm>
          <a:custGeom>
            <a:avLst/>
            <a:gdLst/>
            <a:ahLst/>
            <a:cxnLst/>
            <a:rect r="r" b="b" t="t" l="l"/>
            <a:pathLst>
              <a:path h="338362" w="793812">
                <a:moveTo>
                  <a:pt x="0" y="0"/>
                </a:moveTo>
                <a:lnTo>
                  <a:pt x="793812" y="0"/>
                </a:lnTo>
                <a:lnTo>
                  <a:pt x="793812" y="338362"/>
                </a:lnTo>
                <a:lnTo>
                  <a:pt x="0" y="338362"/>
                </a:lnTo>
                <a:lnTo>
                  <a:pt x="0" y="0"/>
                </a:lnTo>
                <a:close/>
              </a:path>
            </a:pathLst>
          </a:custGeom>
          <a:blipFill>
            <a:blip r:embed="rId22">
              <a:extLst>
                <a:ext uri="{96DAC541-7B7A-43D3-8B79-37D633B846F1}">
                  <asvg:svgBlip xmlns:asvg="http://schemas.microsoft.com/office/drawing/2016/SVG/main" r:embed="rId23"/>
                </a:ext>
              </a:extLst>
            </a:blip>
            <a:stretch>
              <a:fillRect l="0" t="0" r="0" b="0"/>
            </a:stretch>
          </a:blipFill>
        </p:spPr>
      </p:sp>
      <p:sp>
        <p:nvSpPr>
          <p:cNvPr name="Freeform 43" id="43"/>
          <p:cNvSpPr/>
          <p:nvPr/>
        </p:nvSpPr>
        <p:spPr>
          <a:xfrm flipH="false" flipV="false" rot="-5400000">
            <a:off x="2060284" y="2011592"/>
            <a:ext cx="793812" cy="338362"/>
          </a:xfrm>
          <a:custGeom>
            <a:avLst/>
            <a:gdLst/>
            <a:ahLst/>
            <a:cxnLst/>
            <a:rect r="r" b="b" t="t" l="l"/>
            <a:pathLst>
              <a:path h="338362" w="793812">
                <a:moveTo>
                  <a:pt x="0" y="0"/>
                </a:moveTo>
                <a:lnTo>
                  <a:pt x="793812" y="0"/>
                </a:lnTo>
                <a:lnTo>
                  <a:pt x="793812" y="338363"/>
                </a:lnTo>
                <a:lnTo>
                  <a:pt x="0" y="338363"/>
                </a:lnTo>
                <a:lnTo>
                  <a:pt x="0" y="0"/>
                </a:lnTo>
                <a:close/>
              </a:path>
            </a:pathLst>
          </a:custGeom>
          <a:blipFill>
            <a:blip r:embed="rId24">
              <a:extLst>
                <a:ext uri="{96DAC541-7B7A-43D3-8B79-37D633B846F1}">
                  <asvg:svgBlip xmlns:asvg="http://schemas.microsoft.com/office/drawing/2016/SVG/main" r:embed="rId25"/>
                </a:ext>
              </a:extLst>
            </a:blip>
            <a:stretch>
              <a:fillRect l="0" t="0" r="0" b="0"/>
            </a:stretch>
          </a:blipFill>
        </p:spPr>
      </p:sp>
      <p:sp>
        <p:nvSpPr>
          <p:cNvPr name="Freeform 44" id="44"/>
          <p:cNvSpPr/>
          <p:nvPr/>
        </p:nvSpPr>
        <p:spPr>
          <a:xfrm flipH="false" flipV="false" rot="0">
            <a:off x="13260951" y="562281"/>
            <a:ext cx="2696609" cy="2696609"/>
          </a:xfrm>
          <a:custGeom>
            <a:avLst/>
            <a:gdLst/>
            <a:ahLst/>
            <a:cxnLst/>
            <a:rect r="r" b="b" t="t" l="l"/>
            <a:pathLst>
              <a:path h="2696609" w="2696609">
                <a:moveTo>
                  <a:pt x="0" y="0"/>
                </a:moveTo>
                <a:lnTo>
                  <a:pt x="2696609" y="0"/>
                </a:lnTo>
                <a:lnTo>
                  <a:pt x="2696609" y="2696609"/>
                </a:lnTo>
                <a:lnTo>
                  <a:pt x="0" y="2696609"/>
                </a:lnTo>
                <a:lnTo>
                  <a:pt x="0" y="0"/>
                </a:lnTo>
                <a:close/>
              </a:path>
            </a:pathLst>
          </a:custGeom>
          <a:blipFill>
            <a:blip r:embed="rId26">
              <a:extLst>
                <a:ext uri="{96DAC541-7B7A-43D3-8B79-37D633B846F1}">
                  <asvg:svgBlip xmlns:asvg="http://schemas.microsoft.com/office/drawing/2016/SVG/main" r:embed="rId27"/>
                </a:ext>
              </a:extLst>
            </a:blip>
            <a:stretch>
              <a:fillRect l="0" t="0" r="0" b="0"/>
            </a:stretch>
          </a:blipFill>
        </p:spPr>
      </p:sp>
      <p:sp>
        <p:nvSpPr>
          <p:cNvPr name="TextBox 45" id="45"/>
          <p:cNvSpPr txBox="true"/>
          <p:nvPr/>
        </p:nvSpPr>
        <p:spPr>
          <a:xfrm rot="0">
            <a:off x="7536345" y="9169506"/>
            <a:ext cx="2467482" cy="568706"/>
          </a:xfrm>
          <a:prstGeom prst="rect">
            <a:avLst/>
          </a:prstGeom>
        </p:spPr>
        <p:txBody>
          <a:bodyPr anchor="t" rtlCol="false" tIns="0" lIns="0" bIns="0" rIns="0">
            <a:spAutoFit/>
          </a:bodyPr>
          <a:lstStyle/>
          <a:p>
            <a:pPr algn="ctr">
              <a:lnSpc>
                <a:spcPts val="4354"/>
              </a:lnSpc>
            </a:pPr>
            <a:r>
              <a:rPr lang="en-US" sz="3110" b="true">
                <a:solidFill>
                  <a:srgbClr val="000000"/>
                </a:solidFill>
                <a:latin typeface="Poppins Bold"/>
                <a:ea typeface="Poppins Bold"/>
                <a:cs typeface="Poppins Bold"/>
                <a:sym typeface="Poppins Bold"/>
              </a:rPr>
              <a:t>Advice</a:t>
            </a:r>
          </a:p>
        </p:txBody>
      </p:sp>
      <p:sp>
        <p:nvSpPr>
          <p:cNvPr name="TextBox 46" id="46"/>
          <p:cNvSpPr txBox="true"/>
          <p:nvPr/>
        </p:nvSpPr>
        <p:spPr>
          <a:xfrm rot="0">
            <a:off x="7747797" y="5606313"/>
            <a:ext cx="1864729" cy="558165"/>
          </a:xfrm>
          <a:prstGeom prst="rect">
            <a:avLst/>
          </a:prstGeom>
        </p:spPr>
        <p:txBody>
          <a:bodyPr anchor="t" rtlCol="false" tIns="0" lIns="0" bIns="0" rIns="0">
            <a:spAutoFit/>
          </a:bodyPr>
          <a:lstStyle/>
          <a:p>
            <a:pPr algn="ctr">
              <a:lnSpc>
                <a:spcPts val="4409"/>
              </a:lnSpc>
            </a:pPr>
            <a:r>
              <a:rPr lang="en-US" sz="3150" b="true">
                <a:solidFill>
                  <a:srgbClr val="000000"/>
                </a:solidFill>
                <a:latin typeface="Poppins Bold"/>
                <a:ea typeface="Poppins Bold"/>
                <a:cs typeface="Poppins Bold"/>
                <a:sym typeface="Poppins Bold"/>
              </a:rPr>
              <a:t>Jumara</a:t>
            </a:r>
          </a:p>
        </p:txBody>
      </p:sp>
      <p:sp>
        <p:nvSpPr>
          <p:cNvPr name="TextBox 47" id="47"/>
          <p:cNvSpPr txBox="true"/>
          <p:nvPr/>
        </p:nvSpPr>
        <p:spPr>
          <a:xfrm rot="0">
            <a:off x="6259002" y="3939720"/>
            <a:ext cx="3657358" cy="1005206"/>
          </a:xfrm>
          <a:prstGeom prst="rect">
            <a:avLst/>
          </a:prstGeom>
        </p:spPr>
        <p:txBody>
          <a:bodyPr anchor="t" rtlCol="false" tIns="0" lIns="0" bIns="0" rIns="0">
            <a:spAutoFit/>
          </a:bodyPr>
          <a:lstStyle/>
          <a:p>
            <a:pPr algn="ctr">
              <a:lnSpc>
                <a:spcPts val="3919"/>
              </a:lnSpc>
            </a:pPr>
            <a:r>
              <a:rPr lang="en-US" sz="2799" b="true">
                <a:solidFill>
                  <a:srgbClr val="000000"/>
                </a:solidFill>
                <a:latin typeface="Poppins Bold"/>
                <a:ea typeface="Poppins Bold"/>
                <a:cs typeface="Poppins Bold"/>
                <a:sym typeface="Poppins Bold"/>
              </a:rPr>
              <a:t>FTOs (and hot desks for PTOs)</a:t>
            </a:r>
          </a:p>
        </p:txBody>
      </p:sp>
      <p:sp>
        <p:nvSpPr>
          <p:cNvPr name="TextBox 48" id="48"/>
          <p:cNvSpPr txBox="true"/>
          <p:nvPr/>
        </p:nvSpPr>
        <p:spPr>
          <a:xfrm rot="0">
            <a:off x="452758" y="2734211"/>
            <a:ext cx="553343" cy="1110615"/>
          </a:xfrm>
          <a:prstGeom prst="rect">
            <a:avLst/>
          </a:prstGeom>
        </p:spPr>
        <p:txBody>
          <a:bodyPr anchor="t" rtlCol="false" tIns="0" lIns="0" bIns="0" rIns="0">
            <a:spAutoFit/>
          </a:bodyPr>
          <a:lstStyle/>
          <a:p>
            <a:pPr algn="ctr">
              <a:lnSpc>
                <a:spcPts val="4409"/>
              </a:lnSpc>
            </a:pPr>
            <a:r>
              <a:rPr lang="en-US" sz="3150" b="true">
                <a:solidFill>
                  <a:srgbClr val="000000"/>
                </a:solidFill>
                <a:latin typeface="Poppins Bold"/>
                <a:ea typeface="Poppins Bold"/>
                <a:cs typeface="Poppins Bold"/>
                <a:sym typeface="Poppins Bold"/>
              </a:rPr>
              <a:t>HR</a:t>
            </a:r>
          </a:p>
          <a:p>
            <a:pPr algn="ctr">
              <a:lnSpc>
                <a:spcPts val="4409"/>
              </a:lnSpc>
            </a:pPr>
          </a:p>
        </p:txBody>
      </p:sp>
      <p:sp>
        <p:nvSpPr>
          <p:cNvPr name="TextBox 49" id="49"/>
          <p:cNvSpPr txBox="true"/>
          <p:nvPr/>
        </p:nvSpPr>
        <p:spPr>
          <a:xfrm rot="0">
            <a:off x="1639082" y="2700725"/>
            <a:ext cx="1636216" cy="558165"/>
          </a:xfrm>
          <a:prstGeom prst="rect">
            <a:avLst/>
          </a:prstGeom>
        </p:spPr>
        <p:txBody>
          <a:bodyPr anchor="t" rtlCol="false" tIns="0" lIns="0" bIns="0" rIns="0">
            <a:spAutoFit/>
          </a:bodyPr>
          <a:lstStyle/>
          <a:p>
            <a:pPr algn="ctr">
              <a:lnSpc>
                <a:spcPts val="4409"/>
              </a:lnSpc>
            </a:pPr>
            <a:r>
              <a:rPr lang="en-US" sz="3150" b="true">
                <a:solidFill>
                  <a:srgbClr val="000000"/>
                </a:solidFill>
                <a:latin typeface="Poppins Bold"/>
                <a:ea typeface="Poppins Bold"/>
                <a:cs typeface="Poppins Bold"/>
                <a:sym typeface="Poppins Bold"/>
              </a:rPr>
              <a:t>Finance</a:t>
            </a:r>
          </a:p>
        </p:txBody>
      </p:sp>
      <p:sp>
        <p:nvSpPr>
          <p:cNvPr name="TextBox 50" id="50"/>
          <p:cNvSpPr txBox="true"/>
          <p:nvPr/>
        </p:nvSpPr>
        <p:spPr>
          <a:xfrm rot="0">
            <a:off x="6159119" y="2581455"/>
            <a:ext cx="4845736" cy="1110615"/>
          </a:xfrm>
          <a:prstGeom prst="rect">
            <a:avLst/>
          </a:prstGeom>
        </p:spPr>
        <p:txBody>
          <a:bodyPr anchor="t" rtlCol="false" tIns="0" lIns="0" bIns="0" rIns="0">
            <a:spAutoFit/>
          </a:bodyPr>
          <a:lstStyle/>
          <a:p>
            <a:pPr algn="l">
              <a:lnSpc>
                <a:spcPts val="4409"/>
              </a:lnSpc>
            </a:pPr>
            <a:r>
              <a:rPr lang="en-US" sz="3150" b="true">
                <a:solidFill>
                  <a:srgbClr val="000000"/>
                </a:solidFill>
                <a:latin typeface="Poppins Bold"/>
                <a:ea typeface="Poppins Bold"/>
                <a:cs typeface="Poppins Bold"/>
                <a:sym typeface="Poppins Bold"/>
              </a:rPr>
              <a:t>Communities and Programmes</a:t>
            </a:r>
          </a:p>
        </p:txBody>
      </p:sp>
      <p:sp>
        <p:nvSpPr>
          <p:cNvPr name="TextBox 51" id="51"/>
          <p:cNvSpPr txBox="true"/>
          <p:nvPr/>
        </p:nvSpPr>
        <p:spPr>
          <a:xfrm rot="0">
            <a:off x="3373895" y="2540598"/>
            <a:ext cx="2218536" cy="1110615"/>
          </a:xfrm>
          <a:prstGeom prst="rect">
            <a:avLst/>
          </a:prstGeom>
        </p:spPr>
        <p:txBody>
          <a:bodyPr anchor="t" rtlCol="false" tIns="0" lIns="0" bIns="0" rIns="0">
            <a:spAutoFit/>
          </a:bodyPr>
          <a:lstStyle/>
          <a:p>
            <a:pPr algn="ctr">
              <a:lnSpc>
                <a:spcPts val="4409"/>
              </a:lnSpc>
            </a:pPr>
            <a:r>
              <a:rPr lang="en-US" sz="3150" b="true">
                <a:solidFill>
                  <a:srgbClr val="000000"/>
                </a:solidFill>
                <a:latin typeface="Poppins Bold"/>
                <a:ea typeface="Poppins Bold"/>
                <a:cs typeface="Poppins Bold"/>
                <a:sym typeface="Poppins Bold"/>
              </a:rPr>
              <a:t>Marketing/Comms</a:t>
            </a:r>
          </a:p>
        </p:txBody>
      </p:sp>
      <p:sp>
        <p:nvSpPr>
          <p:cNvPr name="TextBox 52" id="52"/>
          <p:cNvSpPr txBox="true"/>
          <p:nvPr/>
        </p:nvSpPr>
        <p:spPr>
          <a:xfrm rot="0">
            <a:off x="13534278" y="1242790"/>
            <a:ext cx="2168445" cy="1357506"/>
          </a:xfrm>
          <a:prstGeom prst="rect">
            <a:avLst/>
          </a:prstGeom>
        </p:spPr>
        <p:txBody>
          <a:bodyPr anchor="t" rtlCol="false" tIns="0" lIns="0" bIns="0" rIns="0">
            <a:spAutoFit/>
          </a:bodyPr>
          <a:lstStyle/>
          <a:p>
            <a:pPr algn="ctr">
              <a:lnSpc>
                <a:spcPts val="3545"/>
              </a:lnSpc>
            </a:pPr>
            <a:r>
              <a:rPr lang="en-US" sz="2532">
                <a:solidFill>
                  <a:srgbClr val="000000"/>
                </a:solidFill>
                <a:latin typeface="Gotham 1"/>
                <a:ea typeface="Gotham 1"/>
                <a:cs typeface="Gotham 1"/>
                <a:sym typeface="Gotham 1"/>
              </a:rPr>
              <a:t>random storage corner</a:t>
            </a:r>
          </a:p>
        </p:txBody>
      </p:sp>
      <p:grpSp>
        <p:nvGrpSpPr>
          <p:cNvPr name="Group 53" id="53"/>
          <p:cNvGrpSpPr/>
          <p:nvPr/>
        </p:nvGrpSpPr>
        <p:grpSpPr>
          <a:xfrm rot="0">
            <a:off x="6148388" y="44768"/>
            <a:ext cx="6192203" cy="1813560"/>
            <a:chOff x="0" y="0"/>
            <a:chExt cx="8256270" cy="2418080"/>
          </a:xfrm>
        </p:grpSpPr>
        <p:sp>
          <p:nvSpPr>
            <p:cNvPr name="Freeform 54" id="54"/>
            <p:cNvSpPr/>
            <p:nvPr/>
          </p:nvSpPr>
          <p:spPr>
            <a:xfrm flipH="false" flipV="false" rot="0">
              <a:off x="50800" y="41910"/>
              <a:ext cx="8171180" cy="2335530"/>
            </a:xfrm>
            <a:custGeom>
              <a:avLst/>
              <a:gdLst/>
              <a:ahLst/>
              <a:cxnLst/>
              <a:rect r="r" b="b" t="t" l="l"/>
              <a:pathLst>
                <a:path h="2335530" w="8171180">
                  <a:moveTo>
                    <a:pt x="0" y="508000"/>
                  </a:moveTo>
                  <a:cubicBezTo>
                    <a:pt x="66040" y="255270"/>
                    <a:pt x="102870" y="266700"/>
                    <a:pt x="115570" y="246380"/>
                  </a:cubicBezTo>
                  <a:cubicBezTo>
                    <a:pt x="133350" y="220980"/>
                    <a:pt x="88900" y="147320"/>
                    <a:pt x="115570" y="119380"/>
                  </a:cubicBezTo>
                  <a:cubicBezTo>
                    <a:pt x="168910" y="67310"/>
                    <a:pt x="539750" y="86360"/>
                    <a:pt x="572770" y="119380"/>
                  </a:cubicBezTo>
                  <a:cubicBezTo>
                    <a:pt x="582930" y="129540"/>
                    <a:pt x="563880" y="147320"/>
                    <a:pt x="572770" y="156210"/>
                  </a:cubicBezTo>
                  <a:cubicBezTo>
                    <a:pt x="595630" y="179070"/>
                    <a:pt x="735330" y="156210"/>
                    <a:pt x="815340" y="156210"/>
                  </a:cubicBezTo>
                  <a:cubicBezTo>
                    <a:pt x="894080" y="156210"/>
                    <a:pt x="970280" y="156210"/>
                    <a:pt x="1050290" y="156210"/>
                  </a:cubicBezTo>
                  <a:cubicBezTo>
                    <a:pt x="1132840" y="156210"/>
                    <a:pt x="1216660" y="156210"/>
                    <a:pt x="1303020" y="156210"/>
                  </a:cubicBezTo>
                  <a:cubicBezTo>
                    <a:pt x="1393190" y="156210"/>
                    <a:pt x="1489710" y="156210"/>
                    <a:pt x="1581150" y="156210"/>
                  </a:cubicBezTo>
                  <a:cubicBezTo>
                    <a:pt x="1668780" y="156210"/>
                    <a:pt x="1752600" y="156210"/>
                    <a:pt x="1838960" y="156210"/>
                  </a:cubicBezTo>
                  <a:cubicBezTo>
                    <a:pt x="1926590" y="156210"/>
                    <a:pt x="2012950" y="156210"/>
                    <a:pt x="2104390" y="156210"/>
                  </a:cubicBezTo>
                  <a:cubicBezTo>
                    <a:pt x="2199640" y="156210"/>
                    <a:pt x="2299970" y="156210"/>
                    <a:pt x="2396490" y="156210"/>
                  </a:cubicBezTo>
                  <a:cubicBezTo>
                    <a:pt x="2491740" y="156210"/>
                    <a:pt x="2588260" y="156210"/>
                    <a:pt x="2680970" y="156210"/>
                  </a:cubicBezTo>
                  <a:cubicBezTo>
                    <a:pt x="2768600" y="156210"/>
                    <a:pt x="2852420" y="158750"/>
                    <a:pt x="2936240" y="154940"/>
                  </a:cubicBezTo>
                  <a:cubicBezTo>
                    <a:pt x="3020060" y="149860"/>
                    <a:pt x="3100070" y="132080"/>
                    <a:pt x="3183890" y="127000"/>
                  </a:cubicBezTo>
                  <a:cubicBezTo>
                    <a:pt x="3266440" y="121920"/>
                    <a:pt x="3351530" y="127000"/>
                    <a:pt x="3435350" y="127000"/>
                  </a:cubicBezTo>
                  <a:cubicBezTo>
                    <a:pt x="3519170" y="127000"/>
                    <a:pt x="3601720" y="127000"/>
                    <a:pt x="3685540" y="127000"/>
                  </a:cubicBezTo>
                  <a:cubicBezTo>
                    <a:pt x="3771900" y="127000"/>
                    <a:pt x="3858260" y="127000"/>
                    <a:pt x="3943350" y="127000"/>
                  </a:cubicBezTo>
                  <a:cubicBezTo>
                    <a:pt x="4028440" y="127000"/>
                    <a:pt x="4109720" y="130810"/>
                    <a:pt x="4194810" y="125730"/>
                  </a:cubicBezTo>
                  <a:cubicBezTo>
                    <a:pt x="4282440" y="120650"/>
                    <a:pt x="4376420" y="105410"/>
                    <a:pt x="4464050" y="95250"/>
                  </a:cubicBezTo>
                  <a:cubicBezTo>
                    <a:pt x="4547870" y="85090"/>
                    <a:pt x="4624070" y="78740"/>
                    <a:pt x="4707890" y="66040"/>
                  </a:cubicBezTo>
                  <a:cubicBezTo>
                    <a:pt x="4798060" y="50800"/>
                    <a:pt x="4894580" y="17780"/>
                    <a:pt x="4986020" y="8890"/>
                  </a:cubicBezTo>
                  <a:cubicBezTo>
                    <a:pt x="5073650" y="0"/>
                    <a:pt x="5160010" y="8890"/>
                    <a:pt x="5246370" y="8890"/>
                  </a:cubicBezTo>
                  <a:cubicBezTo>
                    <a:pt x="5331460" y="8890"/>
                    <a:pt x="5416550" y="8890"/>
                    <a:pt x="5501640" y="8890"/>
                  </a:cubicBezTo>
                  <a:cubicBezTo>
                    <a:pt x="5584190" y="8890"/>
                    <a:pt x="5666740" y="8890"/>
                    <a:pt x="5750560" y="8890"/>
                  </a:cubicBezTo>
                  <a:cubicBezTo>
                    <a:pt x="5836920" y="8890"/>
                    <a:pt x="5925820" y="6350"/>
                    <a:pt x="6012180" y="8890"/>
                  </a:cubicBezTo>
                  <a:cubicBezTo>
                    <a:pt x="6098540" y="12700"/>
                    <a:pt x="6187440" y="8890"/>
                    <a:pt x="6266180" y="30480"/>
                  </a:cubicBezTo>
                  <a:cubicBezTo>
                    <a:pt x="6342380" y="50800"/>
                    <a:pt x="6399530" y="107950"/>
                    <a:pt x="6478270" y="129540"/>
                  </a:cubicBezTo>
                  <a:cubicBezTo>
                    <a:pt x="6565900" y="152400"/>
                    <a:pt x="6675120" y="152400"/>
                    <a:pt x="6767830" y="156210"/>
                  </a:cubicBezTo>
                  <a:cubicBezTo>
                    <a:pt x="6856730" y="161290"/>
                    <a:pt x="6940550" y="151130"/>
                    <a:pt x="7024370" y="157480"/>
                  </a:cubicBezTo>
                  <a:cubicBezTo>
                    <a:pt x="7108190" y="162560"/>
                    <a:pt x="7188200" y="181610"/>
                    <a:pt x="7272020" y="191770"/>
                  </a:cubicBezTo>
                  <a:cubicBezTo>
                    <a:pt x="7359650" y="201930"/>
                    <a:pt x="7452360" y="205740"/>
                    <a:pt x="7537450" y="217170"/>
                  </a:cubicBezTo>
                  <a:cubicBezTo>
                    <a:pt x="7620000" y="226060"/>
                    <a:pt x="7696200" y="229870"/>
                    <a:pt x="7776210" y="251460"/>
                  </a:cubicBezTo>
                  <a:cubicBezTo>
                    <a:pt x="7862570" y="274320"/>
                    <a:pt x="7974330" y="293370"/>
                    <a:pt x="8037830" y="355600"/>
                  </a:cubicBezTo>
                  <a:cubicBezTo>
                    <a:pt x="8103870" y="420370"/>
                    <a:pt x="8135620" y="551180"/>
                    <a:pt x="8154670" y="645160"/>
                  </a:cubicBezTo>
                  <a:cubicBezTo>
                    <a:pt x="8169910" y="727710"/>
                    <a:pt x="8154670" y="803910"/>
                    <a:pt x="8154670" y="883920"/>
                  </a:cubicBezTo>
                  <a:cubicBezTo>
                    <a:pt x="8154670" y="966470"/>
                    <a:pt x="8154670" y="1047750"/>
                    <a:pt x="8154670" y="1131570"/>
                  </a:cubicBezTo>
                  <a:cubicBezTo>
                    <a:pt x="8154670" y="1215390"/>
                    <a:pt x="8154670" y="1303020"/>
                    <a:pt x="8154670" y="1385570"/>
                  </a:cubicBezTo>
                  <a:cubicBezTo>
                    <a:pt x="8154670" y="1465580"/>
                    <a:pt x="8154670" y="1540510"/>
                    <a:pt x="8154670" y="1619250"/>
                  </a:cubicBezTo>
                  <a:cubicBezTo>
                    <a:pt x="8153400" y="1700530"/>
                    <a:pt x="8155940" y="1784350"/>
                    <a:pt x="8153400" y="1864360"/>
                  </a:cubicBezTo>
                  <a:cubicBezTo>
                    <a:pt x="8150860" y="1941830"/>
                    <a:pt x="8171180" y="2024380"/>
                    <a:pt x="8139430" y="2092960"/>
                  </a:cubicBezTo>
                  <a:cubicBezTo>
                    <a:pt x="8103870" y="2170430"/>
                    <a:pt x="8016240" y="2256790"/>
                    <a:pt x="7932420" y="2296160"/>
                  </a:cubicBezTo>
                  <a:cubicBezTo>
                    <a:pt x="7847330" y="2335530"/>
                    <a:pt x="7755890" y="2319020"/>
                    <a:pt x="7632700" y="2324100"/>
                  </a:cubicBezTo>
                  <a:cubicBezTo>
                    <a:pt x="7434580" y="2334260"/>
                    <a:pt x="7047230" y="2324100"/>
                    <a:pt x="6854190" y="2324100"/>
                  </a:cubicBezTo>
                  <a:cubicBezTo>
                    <a:pt x="6739890" y="2324100"/>
                    <a:pt x="6672580" y="2324100"/>
                    <a:pt x="6581140" y="2324100"/>
                  </a:cubicBezTo>
                  <a:cubicBezTo>
                    <a:pt x="6488430" y="2324100"/>
                    <a:pt x="6393180" y="2324100"/>
                    <a:pt x="6301740" y="2324100"/>
                  </a:cubicBezTo>
                  <a:cubicBezTo>
                    <a:pt x="6212840" y="2324100"/>
                    <a:pt x="6125210" y="2324100"/>
                    <a:pt x="6040120" y="2324100"/>
                  </a:cubicBezTo>
                  <a:cubicBezTo>
                    <a:pt x="5957570" y="2324100"/>
                    <a:pt x="5877560" y="2324100"/>
                    <a:pt x="5797550" y="2324100"/>
                  </a:cubicBezTo>
                  <a:cubicBezTo>
                    <a:pt x="5718810" y="2324100"/>
                    <a:pt x="5643880" y="2324100"/>
                    <a:pt x="5562600" y="2324100"/>
                  </a:cubicBezTo>
                  <a:cubicBezTo>
                    <a:pt x="5474970" y="2324100"/>
                    <a:pt x="5382260" y="2324100"/>
                    <a:pt x="5292090" y="2324100"/>
                  </a:cubicBezTo>
                  <a:cubicBezTo>
                    <a:pt x="5201920" y="2324100"/>
                    <a:pt x="5106670" y="2324100"/>
                    <a:pt x="5019040" y="2324100"/>
                  </a:cubicBezTo>
                  <a:cubicBezTo>
                    <a:pt x="4936490" y="2324100"/>
                    <a:pt x="4859020" y="2325370"/>
                    <a:pt x="4780280" y="2324100"/>
                  </a:cubicBezTo>
                  <a:cubicBezTo>
                    <a:pt x="4701540" y="2324100"/>
                    <a:pt x="4624070" y="2326640"/>
                    <a:pt x="4546600" y="2321560"/>
                  </a:cubicBezTo>
                  <a:cubicBezTo>
                    <a:pt x="4467860" y="2316480"/>
                    <a:pt x="4391660" y="2301240"/>
                    <a:pt x="4310380" y="2292350"/>
                  </a:cubicBezTo>
                  <a:cubicBezTo>
                    <a:pt x="4224020" y="2282190"/>
                    <a:pt x="4131310" y="2269490"/>
                    <a:pt x="4041140" y="2265680"/>
                  </a:cubicBezTo>
                  <a:cubicBezTo>
                    <a:pt x="3949700" y="2260600"/>
                    <a:pt x="3858260" y="2265680"/>
                    <a:pt x="3765550" y="2265680"/>
                  </a:cubicBezTo>
                  <a:cubicBezTo>
                    <a:pt x="3670300" y="2265680"/>
                    <a:pt x="3571240" y="2269490"/>
                    <a:pt x="3478530" y="2264410"/>
                  </a:cubicBezTo>
                  <a:cubicBezTo>
                    <a:pt x="3392170" y="2259330"/>
                    <a:pt x="3313430" y="2246630"/>
                    <a:pt x="3228340" y="2236470"/>
                  </a:cubicBezTo>
                  <a:cubicBezTo>
                    <a:pt x="3139440" y="2227580"/>
                    <a:pt x="3046730" y="2216150"/>
                    <a:pt x="2956560" y="2205990"/>
                  </a:cubicBezTo>
                  <a:cubicBezTo>
                    <a:pt x="2870200" y="2195830"/>
                    <a:pt x="2781300" y="2181860"/>
                    <a:pt x="2697480" y="2176780"/>
                  </a:cubicBezTo>
                  <a:cubicBezTo>
                    <a:pt x="2617470" y="2172970"/>
                    <a:pt x="2543810" y="2176780"/>
                    <a:pt x="2462530" y="2176780"/>
                  </a:cubicBezTo>
                  <a:cubicBezTo>
                    <a:pt x="2376170" y="2176780"/>
                    <a:pt x="2284730" y="2174240"/>
                    <a:pt x="2195830" y="2176780"/>
                  </a:cubicBezTo>
                  <a:cubicBezTo>
                    <a:pt x="2106930" y="2179320"/>
                    <a:pt x="2021840" y="2183130"/>
                    <a:pt x="1931670" y="2192020"/>
                  </a:cubicBezTo>
                  <a:cubicBezTo>
                    <a:pt x="1835150" y="2202180"/>
                    <a:pt x="1731010" y="2228850"/>
                    <a:pt x="1635760" y="2236470"/>
                  </a:cubicBezTo>
                  <a:cubicBezTo>
                    <a:pt x="1546860" y="2242820"/>
                    <a:pt x="1464310" y="2236470"/>
                    <a:pt x="1379220" y="2236470"/>
                  </a:cubicBezTo>
                  <a:cubicBezTo>
                    <a:pt x="1296670" y="2236470"/>
                    <a:pt x="1214120" y="2236470"/>
                    <a:pt x="1132840" y="2236470"/>
                  </a:cubicBezTo>
                  <a:cubicBezTo>
                    <a:pt x="1054100" y="2236470"/>
                    <a:pt x="979170" y="2231390"/>
                    <a:pt x="900430" y="2236470"/>
                  </a:cubicBezTo>
                  <a:cubicBezTo>
                    <a:pt x="819150" y="2241550"/>
                    <a:pt x="735330" y="2261870"/>
                    <a:pt x="651510" y="2265680"/>
                  </a:cubicBezTo>
                  <a:cubicBezTo>
                    <a:pt x="566420" y="2269490"/>
                    <a:pt x="471170" y="2282190"/>
                    <a:pt x="392430" y="2256790"/>
                  </a:cubicBezTo>
                  <a:cubicBezTo>
                    <a:pt x="314960" y="2232660"/>
                    <a:pt x="228600" y="2186940"/>
                    <a:pt x="182880" y="2115820"/>
                  </a:cubicBezTo>
                  <a:cubicBezTo>
                    <a:pt x="127000" y="2030730"/>
                    <a:pt x="129540" y="1908810"/>
                    <a:pt x="115570" y="1760220"/>
                  </a:cubicBezTo>
                  <a:cubicBezTo>
                    <a:pt x="93980" y="1518920"/>
                    <a:pt x="132080" y="854710"/>
                    <a:pt x="115570" y="795020"/>
                  </a:cubicBezTo>
                  <a:cubicBezTo>
                    <a:pt x="114300" y="787400"/>
                    <a:pt x="113030" y="789940"/>
                    <a:pt x="110490" y="783590"/>
                  </a:cubicBezTo>
                  <a:cubicBezTo>
                    <a:pt x="95250" y="754380"/>
                    <a:pt x="0" y="508000"/>
                    <a:pt x="0" y="508000"/>
                  </a:cubicBezTo>
                  <a:moveTo>
                    <a:pt x="572770" y="613410"/>
                  </a:moveTo>
                  <a:cubicBezTo>
                    <a:pt x="576580" y="699770"/>
                    <a:pt x="590550" y="723900"/>
                    <a:pt x="593090" y="723900"/>
                  </a:cubicBezTo>
                  <a:cubicBezTo>
                    <a:pt x="594360" y="722630"/>
                    <a:pt x="594360" y="713740"/>
                    <a:pt x="594360" y="713740"/>
                  </a:cubicBezTo>
                  <a:cubicBezTo>
                    <a:pt x="595630" y="713740"/>
                    <a:pt x="604520" y="690880"/>
                    <a:pt x="604520" y="688340"/>
                  </a:cubicBezTo>
                  <a:cubicBezTo>
                    <a:pt x="604520" y="687070"/>
                    <a:pt x="604520" y="688340"/>
                    <a:pt x="604520" y="687070"/>
                  </a:cubicBezTo>
                  <a:cubicBezTo>
                    <a:pt x="605790" y="684530"/>
                    <a:pt x="598170" y="670560"/>
                    <a:pt x="600710" y="661670"/>
                  </a:cubicBezTo>
                  <a:cubicBezTo>
                    <a:pt x="604520" y="646430"/>
                    <a:pt x="651510" y="622300"/>
                    <a:pt x="647700" y="613410"/>
                  </a:cubicBezTo>
                  <a:cubicBezTo>
                    <a:pt x="643890" y="604520"/>
                    <a:pt x="572770" y="613410"/>
                    <a:pt x="572770" y="613410"/>
                  </a:cubicBezTo>
                  <a:moveTo>
                    <a:pt x="572770" y="1496060"/>
                  </a:moveTo>
                  <a:cubicBezTo>
                    <a:pt x="613410" y="1803400"/>
                    <a:pt x="792480" y="1802130"/>
                    <a:pt x="803910" y="1778000"/>
                  </a:cubicBezTo>
                  <a:cubicBezTo>
                    <a:pt x="815340" y="1753870"/>
                    <a:pt x="698500" y="1681480"/>
                    <a:pt x="676910" y="1631950"/>
                  </a:cubicBezTo>
                  <a:cubicBezTo>
                    <a:pt x="659130" y="1591310"/>
                    <a:pt x="685800" y="1531620"/>
                    <a:pt x="665480" y="1508760"/>
                  </a:cubicBezTo>
                  <a:cubicBezTo>
                    <a:pt x="647700" y="1490980"/>
                    <a:pt x="572770" y="1496060"/>
                    <a:pt x="572770" y="1496060"/>
                  </a:cubicBezTo>
                  <a:moveTo>
                    <a:pt x="1103630" y="1433830"/>
                  </a:moveTo>
                  <a:cubicBezTo>
                    <a:pt x="1132840" y="1530350"/>
                    <a:pt x="1336040" y="1487170"/>
                    <a:pt x="1365250" y="1483360"/>
                  </a:cubicBezTo>
                  <a:cubicBezTo>
                    <a:pt x="1370330" y="1483360"/>
                    <a:pt x="1374140" y="1482090"/>
                    <a:pt x="1374140" y="1482090"/>
                  </a:cubicBezTo>
                  <a:cubicBezTo>
                    <a:pt x="1374140" y="1480820"/>
                    <a:pt x="1343660" y="1482090"/>
                    <a:pt x="1319530" y="1479550"/>
                  </a:cubicBezTo>
                  <a:cubicBezTo>
                    <a:pt x="1270000" y="1473200"/>
                    <a:pt x="1103630" y="1433830"/>
                    <a:pt x="1103630" y="1433830"/>
                  </a:cubicBezTo>
                  <a:moveTo>
                    <a:pt x="5831840" y="1482090"/>
                  </a:moveTo>
                  <a:cubicBezTo>
                    <a:pt x="5915660" y="1479550"/>
                    <a:pt x="5904230" y="1469390"/>
                    <a:pt x="5895340" y="1466850"/>
                  </a:cubicBezTo>
                  <a:cubicBezTo>
                    <a:pt x="5881370" y="1464310"/>
                    <a:pt x="5831840" y="1482090"/>
                    <a:pt x="5831840" y="1482090"/>
                  </a:cubicBezTo>
                  <a:moveTo>
                    <a:pt x="7454900" y="1866900"/>
                  </a:moveTo>
                  <a:cubicBezTo>
                    <a:pt x="7680960" y="1830070"/>
                    <a:pt x="7686040" y="1701800"/>
                    <a:pt x="7697470" y="1619250"/>
                  </a:cubicBezTo>
                  <a:cubicBezTo>
                    <a:pt x="7706360" y="1540510"/>
                    <a:pt x="7697470" y="1454150"/>
                    <a:pt x="7697470" y="1385570"/>
                  </a:cubicBezTo>
                  <a:cubicBezTo>
                    <a:pt x="7697470" y="1332230"/>
                    <a:pt x="7703820" y="1242060"/>
                    <a:pt x="7697470" y="1240790"/>
                  </a:cubicBezTo>
                  <a:cubicBezTo>
                    <a:pt x="7688580" y="1239520"/>
                    <a:pt x="7655560" y="1357630"/>
                    <a:pt x="7647940" y="1408430"/>
                  </a:cubicBezTo>
                  <a:cubicBezTo>
                    <a:pt x="7641590" y="1447800"/>
                    <a:pt x="7649210" y="1473200"/>
                    <a:pt x="7644130" y="1517650"/>
                  </a:cubicBezTo>
                  <a:cubicBezTo>
                    <a:pt x="7636510" y="1584960"/>
                    <a:pt x="7627620" y="1713230"/>
                    <a:pt x="7588250" y="1772920"/>
                  </a:cubicBezTo>
                  <a:cubicBezTo>
                    <a:pt x="7557770" y="1821180"/>
                    <a:pt x="7454900" y="1866900"/>
                    <a:pt x="7454900" y="1866900"/>
                  </a:cubicBezTo>
                  <a:moveTo>
                    <a:pt x="7653020" y="967740"/>
                  </a:moveTo>
                  <a:cubicBezTo>
                    <a:pt x="7698740" y="1153160"/>
                    <a:pt x="7697470" y="1143000"/>
                    <a:pt x="7697470" y="1131570"/>
                  </a:cubicBezTo>
                  <a:cubicBezTo>
                    <a:pt x="7697470" y="1093470"/>
                    <a:pt x="7697470" y="928370"/>
                    <a:pt x="7697470" y="883920"/>
                  </a:cubicBezTo>
                  <a:cubicBezTo>
                    <a:pt x="7697470" y="868680"/>
                    <a:pt x="7700010" y="853440"/>
                    <a:pt x="7697470" y="852170"/>
                  </a:cubicBezTo>
                  <a:cubicBezTo>
                    <a:pt x="7693660" y="850900"/>
                    <a:pt x="7682230" y="867410"/>
                    <a:pt x="7682230" y="868680"/>
                  </a:cubicBezTo>
                  <a:cubicBezTo>
                    <a:pt x="7682230" y="868680"/>
                    <a:pt x="7664450" y="880110"/>
                    <a:pt x="7659370" y="883920"/>
                  </a:cubicBezTo>
                  <a:cubicBezTo>
                    <a:pt x="7656830" y="886460"/>
                    <a:pt x="7654290" y="885190"/>
                    <a:pt x="7653020" y="889000"/>
                  </a:cubicBezTo>
                  <a:cubicBezTo>
                    <a:pt x="7646670" y="899160"/>
                    <a:pt x="7653020" y="967740"/>
                    <a:pt x="7653020" y="967740"/>
                  </a:cubicBezTo>
                </a:path>
              </a:pathLst>
            </a:custGeom>
            <a:solidFill>
              <a:srgbClr val="DB3C33">
                <a:alpha val="49804"/>
              </a:srgbClr>
            </a:solidFill>
            <a:ln cap="sq">
              <a:noFill/>
              <a:prstDash val="solid"/>
              <a:miter/>
            </a:ln>
          </p:spPr>
        </p:sp>
      </p:grpSp>
      <p:grpSp>
        <p:nvGrpSpPr>
          <p:cNvPr name="Group 55" id="55"/>
          <p:cNvGrpSpPr/>
          <p:nvPr/>
        </p:nvGrpSpPr>
        <p:grpSpPr>
          <a:xfrm rot="0">
            <a:off x="3382328" y="-65723"/>
            <a:ext cx="2100262" cy="1962150"/>
            <a:chOff x="0" y="0"/>
            <a:chExt cx="2800350" cy="2616200"/>
          </a:xfrm>
        </p:grpSpPr>
        <p:sp>
          <p:nvSpPr>
            <p:cNvPr name="Freeform 56" id="56"/>
            <p:cNvSpPr/>
            <p:nvPr/>
          </p:nvSpPr>
          <p:spPr>
            <a:xfrm flipH="false" flipV="false" rot="0">
              <a:off x="50800" y="40640"/>
              <a:ext cx="2706370" cy="2553970"/>
            </a:xfrm>
            <a:custGeom>
              <a:avLst/>
              <a:gdLst/>
              <a:ahLst/>
              <a:cxnLst/>
              <a:rect r="r" b="b" t="t" l="l"/>
              <a:pathLst>
                <a:path h="2553970" w="2706370">
                  <a:moveTo>
                    <a:pt x="0" y="963930"/>
                  </a:moveTo>
                  <a:cubicBezTo>
                    <a:pt x="13970" y="632460"/>
                    <a:pt x="12700" y="537210"/>
                    <a:pt x="53340" y="462280"/>
                  </a:cubicBezTo>
                  <a:cubicBezTo>
                    <a:pt x="99060" y="379730"/>
                    <a:pt x="207010" y="311150"/>
                    <a:pt x="283210" y="251460"/>
                  </a:cubicBezTo>
                  <a:cubicBezTo>
                    <a:pt x="349250" y="199390"/>
                    <a:pt x="410210" y="156210"/>
                    <a:pt x="480060" y="120650"/>
                  </a:cubicBezTo>
                  <a:cubicBezTo>
                    <a:pt x="549910" y="85090"/>
                    <a:pt x="618490" y="55880"/>
                    <a:pt x="698500" y="38100"/>
                  </a:cubicBezTo>
                  <a:cubicBezTo>
                    <a:pt x="789940" y="16510"/>
                    <a:pt x="902970" y="15240"/>
                    <a:pt x="1002030" y="10160"/>
                  </a:cubicBezTo>
                  <a:cubicBezTo>
                    <a:pt x="1093470" y="6350"/>
                    <a:pt x="1179830" y="10160"/>
                    <a:pt x="1271270" y="10160"/>
                  </a:cubicBezTo>
                  <a:cubicBezTo>
                    <a:pt x="1362710" y="10160"/>
                    <a:pt x="1455420" y="10160"/>
                    <a:pt x="1549400" y="10160"/>
                  </a:cubicBezTo>
                  <a:cubicBezTo>
                    <a:pt x="1648460" y="10160"/>
                    <a:pt x="1756410" y="10160"/>
                    <a:pt x="1850390" y="10160"/>
                  </a:cubicBezTo>
                  <a:cubicBezTo>
                    <a:pt x="1934210" y="11430"/>
                    <a:pt x="2010410" y="0"/>
                    <a:pt x="2086610" y="13970"/>
                  </a:cubicBezTo>
                  <a:cubicBezTo>
                    <a:pt x="2164080" y="29210"/>
                    <a:pt x="2237740" y="71120"/>
                    <a:pt x="2311400" y="100330"/>
                  </a:cubicBezTo>
                  <a:cubicBezTo>
                    <a:pt x="2385060" y="129540"/>
                    <a:pt x="2479040" y="133350"/>
                    <a:pt x="2528570" y="189230"/>
                  </a:cubicBezTo>
                  <a:cubicBezTo>
                    <a:pt x="2585720" y="255270"/>
                    <a:pt x="2590800" y="401320"/>
                    <a:pt x="2609850" y="496570"/>
                  </a:cubicBezTo>
                  <a:cubicBezTo>
                    <a:pt x="2625090" y="579120"/>
                    <a:pt x="2627630" y="647700"/>
                    <a:pt x="2637790" y="726440"/>
                  </a:cubicBezTo>
                  <a:cubicBezTo>
                    <a:pt x="2647950" y="810260"/>
                    <a:pt x="2661920" y="901700"/>
                    <a:pt x="2672080" y="985520"/>
                  </a:cubicBezTo>
                  <a:cubicBezTo>
                    <a:pt x="2680970" y="1065530"/>
                    <a:pt x="2693670" y="1139190"/>
                    <a:pt x="2697480" y="1216660"/>
                  </a:cubicBezTo>
                  <a:cubicBezTo>
                    <a:pt x="2702560" y="1297940"/>
                    <a:pt x="2697480" y="1377950"/>
                    <a:pt x="2697480" y="1461770"/>
                  </a:cubicBezTo>
                  <a:cubicBezTo>
                    <a:pt x="2697480" y="1551940"/>
                    <a:pt x="2698750" y="1649730"/>
                    <a:pt x="2697480" y="1739900"/>
                  </a:cubicBezTo>
                  <a:cubicBezTo>
                    <a:pt x="2697480" y="1823720"/>
                    <a:pt x="2706370" y="1902460"/>
                    <a:pt x="2697480" y="1985010"/>
                  </a:cubicBezTo>
                  <a:cubicBezTo>
                    <a:pt x="2688590" y="2068830"/>
                    <a:pt x="2689860" y="2176780"/>
                    <a:pt x="2641600" y="2239010"/>
                  </a:cubicBezTo>
                  <a:cubicBezTo>
                    <a:pt x="2594610" y="2301240"/>
                    <a:pt x="2493010" y="2335530"/>
                    <a:pt x="2411730" y="2354580"/>
                  </a:cubicBezTo>
                  <a:cubicBezTo>
                    <a:pt x="2330450" y="2374900"/>
                    <a:pt x="2236470" y="2354580"/>
                    <a:pt x="2152650" y="2354580"/>
                  </a:cubicBezTo>
                  <a:cubicBezTo>
                    <a:pt x="2073910" y="2354580"/>
                    <a:pt x="2004060" y="2354580"/>
                    <a:pt x="1924050" y="2355850"/>
                  </a:cubicBezTo>
                  <a:cubicBezTo>
                    <a:pt x="1836420" y="2357120"/>
                    <a:pt x="1741170" y="2353310"/>
                    <a:pt x="1644650" y="2362200"/>
                  </a:cubicBezTo>
                  <a:cubicBezTo>
                    <a:pt x="1541780" y="2372360"/>
                    <a:pt x="1428750" y="2400300"/>
                    <a:pt x="1327150" y="2414270"/>
                  </a:cubicBezTo>
                  <a:cubicBezTo>
                    <a:pt x="1233170" y="2426970"/>
                    <a:pt x="1144270" y="2426970"/>
                    <a:pt x="1056640" y="2444750"/>
                  </a:cubicBezTo>
                  <a:cubicBezTo>
                    <a:pt x="970280" y="2463800"/>
                    <a:pt x="892810" y="2513330"/>
                    <a:pt x="807720" y="2523490"/>
                  </a:cubicBezTo>
                  <a:cubicBezTo>
                    <a:pt x="723900" y="2534920"/>
                    <a:pt x="624840" y="2553970"/>
                    <a:pt x="549910" y="2513330"/>
                  </a:cubicBezTo>
                  <a:cubicBezTo>
                    <a:pt x="455930" y="2461260"/>
                    <a:pt x="378460" y="2293620"/>
                    <a:pt x="318770" y="2181860"/>
                  </a:cubicBezTo>
                  <a:cubicBezTo>
                    <a:pt x="266700" y="2081530"/>
                    <a:pt x="223520" y="1977390"/>
                    <a:pt x="205740" y="1877060"/>
                  </a:cubicBezTo>
                  <a:cubicBezTo>
                    <a:pt x="189230" y="1785620"/>
                    <a:pt x="227330" y="1675130"/>
                    <a:pt x="205740" y="1606550"/>
                  </a:cubicBezTo>
                  <a:cubicBezTo>
                    <a:pt x="190500" y="1558290"/>
                    <a:pt x="151130" y="1543050"/>
                    <a:pt x="127000" y="1496060"/>
                  </a:cubicBezTo>
                  <a:cubicBezTo>
                    <a:pt x="91440" y="1426210"/>
                    <a:pt x="57150" y="1308100"/>
                    <a:pt x="35560" y="1216660"/>
                  </a:cubicBezTo>
                  <a:cubicBezTo>
                    <a:pt x="15240" y="1131570"/>
                    <a:pt x="0" y="963930"/>
                    <a:pt x="0" y="963930"/>
                  </a:cubicBezTo>
                  <a:moveTo>
                    <a:pt x="674370" y="1898650"/>
                  </a:moveTo>
                  <a:cubicBezTo>
                    <a:pt x="859790" y="2185670"/>
                    <a:pt x="937260" y="2072640"/>
                    <a:pt x="929640" y="2057400"/>
                  </a:cubicBezTo>
                  <a:cubicBezTo>
                    <a:pt x="923290" y="2045970"/>
                    <a:pt x="854710" y="2063750"/>
                    <a:pt x="850900" y="2059940"/>
                  </a:cubicBezTo>
                  <a:cubicBezTo>
                    <a:pt x="849630" y="2059940"/>
                    <a:pt x="850900" y="2058670"/>
                    <a:pt x="850900" y="2057400"/>
                  </a:cubicBezTo>
                  <a:cubicBezTo>
                    <a:pt x="850900" y="2045970"/>
                    <a:pt x="871220" y="1908810"/>
                    <a:pt x="848360" y="1891030"/>
                  </a:cubicBezTo>
                  <a:cubicBezTo>
                    <a:pt x="831850" y="1878330"/>
                    <a:pt x="793750" y="1910080"/>
                    <a:pt x="765810" y="1911350"/>
                  </a:cubicBezTo>
                  <a:cubicBezTo>
                    <a:pt x="736600" y="1912620"/>
                    <a:pt x="674370" y="1898650"/>
                    <a:pt x="674370" y="1898650"/>
                  </a:cubicBezTo>
                  <a:moveTo>
                    <a:pt x="1579880" y="1503680"/>
                  </a:moveTo>
                  <a:cubicBezTo>
                    <a:pt x="1845310" y="1482090"/>
                    <a:pt x="1991360" y="1545590"/>
                    <a:pt x="2051050" y="1501140"/>
                  </a:cubicBezTo>
                  <a:cubicBezTo>
                    <a:pt x="2112010" y="1456690"/>
                    <a:pt x="2109470" y="1305560"/>
                    <a:pt x="2122170" y="1211580"/>
                  </a:cubicBezTo>
                  <a:cubicBezTo>
                    <a:pt x="2134870" y="1126490"/>
                    <a:pt x="2166620" y="1021080"/>
                    <a:pt x="2129790" y="960120"/>
                  </a:cubicBezTo>
                  <a:cubicBezTo>
                    <a:pt x="2094230" y="900430"/>
                    <a:pt x="1988820" y="872490"/>
                    <a:pt x="1911350" y="848360"/>
                  </a:cubicBezTo>
                  <a:cubicBezTo>
                    <a:pt x="1835150" y="825500"/>
                    <a:pt x="1703070" y="787400"/>
                    <a:pt x="1672590" y="820420"/>
                  </a:cubicBezTo>
                  <a:cubicBezTo>
                    <a:pt x="1642110" y="854710"/>
                    <a:pt x="1717040" y="963930"/>
                    <a:pt x="1723390" y="1043940"/>
                  </a:cubicBezTo>
                  <a:cubicBezTo>
                    <a:pt x="1731010" y="1136650"/>
                    <a:pt x="1734820" y="1262380"/>
                    <a:pt x="1704340" y="1343660"/>
                  </a:cubicBezTo>
                  <a:cubicBezTo>
                    <a:pt x="1678940" y="1409700"/>
                    <a:pt x="1579880" y="1503680"/>
                    <a:pt x="1579880" y="1503680"/>
                  </a:cubicBezTo>
                  <a:moveTo>
                    <a:pt x="2169160" y="1897380"/>
                  </a:moveTo>
                  <a:cubicBezTo>
                    <a:pt x="2203450" y="1894840"/>
                    <a:pt x="2204720" y="1879600"/>
                    <a:pt x="2202180" y="1878330"/>
                  </a:cubicBezTo>
                  <a:cubicBezTo>
                    <a:pt x="2198370" y="1875790"/>
                    <a:pt x="2169160" y="1897380"/>
                    <a:pt x="2169160" y="1897380"/>
                  </a:cubicBezTo>
                </a:path>
              </a:pathLst>
            </a:custGeom>
            <a:solidFill>
              <a:srgbClr val="33A685">
                <a:alpha val="49804"/>
              </a:srgbClr>
            </a:solidFill>
            <a:ln cap="sq">
              <a:noFill/>
              <a:prstDash val="solid"/>
              <a:miter/>
            </a:ln>
          </p:spPr>
        </p:sp>
      </p:grpSp>
      <p:grpSp>
        <p:nvGrpSpPr>
          <p:cNvPr name="Group 57" id="57"/>
          <p:cNvGrpSpPr/>
          <p:nvPr/>
        </p:nvGrpSpPr>
        <p:grpSpPr>
          <a:xfrm rot="0">
            <a:off x="4504372" y="304800"/>
            <a:ext cx="580072" cy="998220"/>
            <a:chOff x="0" y="0"/>
            <a:chExt cx="773430" cy="1330960"/>
          </a:xfrm>
        </p:grpSpPr>
        <p:sp>
          <p:nvSpPr>
            <p:cNvPr name="Freeform 58" id="58"/>
            <p:cNvSpPr/>
            <p:nvPr/>
          </p:nvSpPr>
          <p:spPr>
            <a:xfrm flipH="false" flipV="false" rot="0">
              <a:off x="15240" y="-36830"/>
              <a:ext cx="706120" cy="1333500"/>
            </a:xfrm>
            <a:custGeom>
              <a:avLst/>
              <a:gdLst/>
              <a:ahLst/>
              <a:cxnLst/>
              <a:rect r="r" b="b" t="t" l="l"/>
              <a:pathLst>
                <a:path h="1333500" w="706120">
                  <a:moveTo>
                    <a:pt x="706120" y="87630"/>
                  </a:moveTo>
                  <a:cubicBezTo>
                    <a:pt x="688340" y="1005840"/>
                    <a:pt x="680720" y="1122680"/>
                    <a:pt x="618490" y="1196340"/>
                  </a:cubicBezTo>
                  <a:cubicBezTo>
                    <a:pt x="563880" y="1263650"/>
                    <a:pt x="459740" y="1299210"/>
                    <a:pt x="377190" y="1316990"/>
                  </a:cubicBezTo>
                  <a:cubicBezTo>
                    <a:pt x="299720" y="1333500"/>
                    <a:pt x="203200" y="1320800"/>
                    <a:pt x="139700" y="1310640"/>
                  </a:cubicBezTo>
                  <a:cubicBezTo>
                    <a:pt x="97790" y="1304290"/>
                    <a:pt x="53340" y="1311910"/>
                    <a:pt x="35560" y="1281430"/>
                  </a:cubicBezTo>
                  <a:cubicBezTo>
                    <a:pt x="0" y="1220470"/>
                    <a:pt x="95250" y="871220"/>
                    <a:pt x="153670" y="840740"/>
                  </a:cubicBezTo>
                  <a:cubicBezTo>
                    <a:pt x="181610" y="825500"/>
                    <a:pt x="226060" y="890270"/>
                    <a:pt x="248920" y="873760"/>
                  </a:cubicBezTo>
                  <a:cubicBezTo>
                    <a:pt x="314960" y="826770"/>
                    <a:pt x="132080" y="200660"/>
                    <a:pt x="245110" y="87630"/>
                  </a:cubicBezTo>
                  <a:cubicBezTo>
                    <a:pt x="331470" y="0"/>
                    <a:pt x="706120" y="87630"/>
                    <a:pt x="706120" y="87630"/>
                  </a:cubicBezTo>
                </a:path>
              </a:pathLst>
            </a:custGeom>
            <a:solidFill>
              <a:srgbClr val="33A685">
                <a:alpha val="49804"/>
              </a:srgbClr>
            </a:solidFill>
            <a:ln cap="sq">
              <a:noFill/>
              <a:prstDash val="solid"/>
              <a:miter/>
            </a:ln>
          </p:spPr>
        </p:sp>
      </p:grpSp>
      <p:grpSp>
        <p:nvGrpSpPr>
          <p:cNvPr name="Group 59" id="59"/>
          <p:cNvGrpSpPr/>
          <p:nvPr/>
        </p:nvGrpSpPr>
        <p:grpSpPr>
          <a:xfrm rot="0">
            <a:off x="1744980" y="-43815"/>
            <a:ext cx="2121217" cy="1791652"/>
            <a:chOff x="0" y="0"/>
            <a:chExt cx="2828290" cy="2388870"/>
          </a:xfrm>
        </p:grpSpPr>
        <p:sp>
          <p:nvSpPr>
            <p:cNvPr name="Freeform 60" id="60"/>
            <p:cNvSpPr/>
            <p:nvPr/>
          </p:nvSpPr>
          <p:spPr>
            <a:xfrm flipH="false" flipV="false" rot="0">
              <a:off x="34290" y="36830"/>
              <a:ext cx="2757170" cy="2325370"/>
            </a:xfrm>
            <a:custGeom>
              <a:avLst/>
              <a:gdLst/>
              <a:ahLst/>
              <a:cxnLst/>
              <a:rect r="r" b="b" t="t" l="l"/>
              <a:pathLst>
                <a:path h="2325370" w="2757170">
                  <a:moveTo>
                    <a:pt x="16510" y="331470"/>
                  </a:moveTo>
                  <a:cubicBezTo>
                    <a:pt x="133350" y="306070"/>
                    <a:pt x="128270" y="181610"/>
                    <a:pt x="184150" y="130810"/>
                  </a:cubicBezTo>
                  <a:cubicBezTo>
                    <a:pt x="256540" y="66040"/>
                    <a:pt x="424180" y="31750"/>
                    <a:pt x="532130" y="13970"/>
                  </a:cubicBezTo>
                  <a:cubicBezTo>
                    <a:pt x="619760" y="0"/>
                    <a:pt x="695960" y="13970"/>
                    <a:pt x="781050" y="13970"/>
                  </a:cubicBezTo>
                  <a:cubicBezTo>
                    <a:pt x="868680" y="13970"/>
                    <a:pt x="960120" y="13970"/>
                    <a:pt x="1051560" y="13970"/>
                  </a:cubicBezTo>
                  <a:cubicBezTo>
                    <a:pt x="1143000" y="13970"/>
                    <a:pt x="1240790" y="13970"/>
                    <a:pt x="1329690" y="13970"/>
                  </a:cubicBezTo>
                  <a:cubicBezTo>
                    <a:pt x="1412240" y="13970"/>
                    <a:pt x="1488440" y="13970"/>
                    <a:pt x="1567180" y="13970"/>
                  </a:cubicBezTo>
                  <a:cubicBezTo>
                    <a:pt x="1645920" y="13970"/>
                    <a:pt x="1723390" y="13970"/>
                    <a:pt x="1802130" y="13970"/>
                  </a:cubicBezTo>
                  <a:cubicBezTo>
                    <a:pt x="1884680" y="13970"/>
                    <a:pt x="1971040" y="2540"/>
                    <a:pt x="2049780" y="16510"/>
                  </a:cubicBezTo>
                  <a:cubicBezTo>
                    <a:pt x="2127250" y="29210"/>
                    <a:pt x="2212340" y="43180"/>
                    <a:pt x="2272030" y="90170"/>
                  </a:cubicBezTo>
                  <a:cubicBezTo>
                    <a:pt x="2336800" y="140970"/>
                    <a:pt x="2383790" y="238760"/>
                    <a:pt x="2418080" y="316230"/>
                  </a:cubicBezTo>
                  <a:cubicBezTo>
                    <a:pt x="2451100" y="388620"/>
                    <a:pt x="2463800" y="459740"/>
                    <a:pt x="2479040" y="537210"/>
                  </a:cubicBezTo>
                  <a:cubicBezTo>
                    <a:pt x="2495550" y="621030"/>
                    <a:pt x="2496820" y="711200"/>
                    <a:pt x="2510790" y="803910"/>
                  </a:cubicBezTo>
                  <a:cubicBezTo>
                    <a:pt x="2524760" y="904240"/>
                    <a:pt x="2547620" y="1014730"/>
                    <a:pt x="2566670" y="1117600"/>
                  </a:cubicBezTo>
                  <a:cubicBezTo>
                    <a:pt x="2585720" y="1219200"/>
                    <a:pt x="2603500" y="1324610"/>
                    <a:pt x="2625090" y="1417320"/>
                  </a:cubicBezTo>
                  <a:cubicBezTo>
                    <a:pt x="2644140" y="1498600"/>
                    <a:pt x="2665730" y="1568450"/>
                    <a:pt x="2686050" y="1643380"/>
                  </a:cubicBezTo>
                  <a:cubicBezTo>
                    <a:pt x="2705100" y="1719580"/>
                    <a:pt x="2736850" y="1791970"/>
                    <a:pt x="2741930" y="1869440"/>
                  </a:cubicBezTo>
                  <a:cubicBezTo>
                    <a:pt x="2748280" y="1951990"/>
                    <a:pt x="2757170" y="2056130"/>
                    <a:pt x="2715260" y="2125980"/>
                  </a:cubicBezTo>
                  <a:cubicBezTo>
                    <a:pt x="2669540" y="2203450"/>
                    <a:pt x="2547620" y="2272030"/>
                    <a:pt x="2456180" y="2299970"/>
                  </a:cubicBezTo>
                  <a:cubicBezTo>
                    <a:pt x="2372360" y="2325370"/>
                    <a:pt x="2278380" y="2302510"/>
                    <a:pt x="2193290" y="2299970"/>
                  </a:cubicBezTo>
                  <a:cubicBezTo>
                    <a:pt x="2113280" y="2297430"/>
                    <a:pt x="2038350" y="2296160"/>
                    <a:pt x="1959610" y="2286000"/>
                  </a:cubicBezTo>
                  <a:cubicBezTo>
                    <a:pt x="1878330" y="2277110"/>
                    <a:pt x="1797050" y="2249170"/>
                    <a:pt x="1714500" y="2241550"/>
                  </a:cubicBezTo>
                  <a:cubicBezTo>
                    <a:pt x="1629410" y="2233930"/>
                    <a:pt x="1541780" y="2241550"/>
                    <a:pt x="1456690" y="2241550"/>
                  </a:cubicBezTo>
                  <a:cubicBezTo>
                    <a:pt x="1372870" y="2241550"/>
                    <a:pt x="1290320" y="2241550"/>
                    <a:pt x="1206500" y="2241550"/>
                  </a:cubicBezTo>
                  <a:cubicBezTo>
                    <a:pt x="1122680" y="2241550"/>
                    <a:pt x="1038860" y="2241550"/>
                    <a:pt x="955040" y="2241550"/>
                  </a:cubicBezTo>
                  <a:cubicBezTo>
                    <a:pt x="871220" y="2241550"/>
                    <a:pt x="786130" y="2241550"/>
                    <a:pt x="704850" y="2241550"/>
                  </a:cubicBezTo>
                  <a:cubicBezTo>
                    <a:pt x="626110" y="2241550"/>
                    <a:pt x="552450" y="2242820"/>
                    <a:pt x="474980" y="2241550"/>
                  </a:cubicBezTo>
                  <a:cubicBezTo>
                    <a:pt x="393700" y="2239010"/>
                    <a:pt x="300990" y="2260600"/>
                    <a:pt x="229870" y="2230120"/>
                  </a:cubicBezTo>
                  <a:cubicBezTo>
                    <a:pt x="157480" y="2198370"/>
                    <a:pt x="80010" y="2122170"/>
                    <a:pt x="44450" y="2048510"/>
                  </a:cubicBezTo>
                  <a:cubicBezTo>
                    <a:pt x="7620" y="1974850"/>
                    <a:pt x="22860" y="1907540"/>
                    <a:pt x="16510" y="1784350"/>
                  </a:cubicBezTo>
                  <a:cubicBezTo>
                    <a:pt x="0" y="1494790"/>
                    <a:pt x="16510" y="331470"/>
                    <a:pt x="16510" y="331470"/>
                  </a:cubicBezTo>
                  <a:moveTo>
                    <a:pt x="473710" y="1675130"/>
                  </a:moveTo>
                  <a:cubicBezTo>
                    <a:pt x="492760" y="1803400"/>
                    <a:pt x="593090" y="1789430"/>
                    <a:pt x="594360" y="1784350"/>
                  </a:cubicBezTo>
                  <a:cubicBezTo>
                    <a:pt x="594360" y="1781810"/>
                    <a:pt x="582930" y="1780540"/>
                    <a:pt x="574040" y="1775460"/>
                  </a:cubicBezTo>
                  <a:cubicBezTo>
                    <a:pt x="553720" y="1760220"/>
                    <a:pt x="473710" y="1675130"/>
                    <a:pt x="473710" y="1675130"/>
                  </a:cubicBezTo>
                  <a:moveTo>
                    <a:pt x="1130300" y="632460"/>
                  </a:moveTo>
                  <a:cubicBezTo>
                    <a:pt x="1162050" y="612140"/>
                    <a:pt x="1141730" y="497840"/>
                    <a:pt x="1137920" y="497840"/>
                  </a:cubicBezTo>
                  <a:cubicBezTo>
                    <a:pt x="1134110" y="497840"/>
                    <a:pt x="1130300" y="632460"/>
                    <a:pt x="1130300" y="632460"/>
                  </a:cubicBezTo>
                  <a:moveTo>
                    <a:pt x="1582420" y="471170"/>
                  </a:moveTo>
                  <a:cubicBezTo>
                    <a:pt x="1588770" y="510540"/>
                    <a:pt x="1587500" y="473710"/>
                    <a:pt x="1584960" y="471170"/>
                  </a:cubicBezTo>
                  <a:cubicBezTo>
                    <a:pt x="1584960" y="471170"/>
                    <a:pt x="1582420" y="471170"/>
                    <a:pt x="1582420" y="471170"/>
                  </a:cubicBezTo>
                  <a:moveTo>
                    <a:pt x="1598930" y="594360"/>
                  </a:moveTo>
                  <a:cubicBezTo>
                    <a:pt x="1602740" y="624840"/>
                    <a:pt x="1605280" y="624840"/>
                    <a:pt x="1606550" y="623570"/>
                  </a:cubicBezTo>
                  <a:cubicBezTo>
                    <a:pt x="1607820" y="622300"/>
                    <a:pt x="1598930" y="594360"/>
                    <a:pt x="1598930" y="594360"/>
                  </a:cubicBezTo>
                  <a:moveTo>
                    <a:pt x="1927860" y="1808480"/>
                  </a:moveTo>
                  <a:cubicBezTo>
                    <a:pt x="2090420" y="1826260"/>
                    <a:pt x="2247900" y="1877060"/>
                    <a:pt x="2274570" y="1842770"/>
                  </a:cubicBezTo>
                  <a:cubicBezTo>
                    <a:pt x="2299970" y="1811020"/>
                    <a:pt x="2241550" y="1645920"/>
                    <a:pt x="2195830" y="1633220"/>
                  </a:cubicBezTo>
                  <a:cubicBezTo>
                    <a:pt x="2147570" y="1617980"/>
                    <a:pt x="2032000" y="1758950"/>
                    <a:pt x="1983740" y="1785620"/>
                  </a:cubicBezTo>
                  <a:cubicBezTo>
                    <a:pt x="1959610" y="1799590"/>
                    <a:pt x="1927860" y="1808480"/>
                    <a:pt x="1927860" y="1808480"/>
                  </a:cubicBezTo>
                </a:path>
              </a:pathLst>
            </a:custGeom>
            <a:solidFill>
              <a:srgbClr val="7EFFF7">
                <a:alpha val="49804"/>
              </a:srgbClr>
            </a:solidFill>
            <a:ln cap="sq">
              <a:noFill/>
              <a:prstDash val="solid"/>
              <a:miter/>
            </a:ln>
          </p:spPr>
        </p:sp>
      </p:grpSp>
      <p:sp>
        <p:nvSpPr>
          <p:cNvPr name="TextBox 61" id="61"/>
          <p:cNvSpPr txBox="true"/>
          <p:nvPr/>
        </p:nvSpPr>
        <p:spPr>
          <a:xfrm rot="0">
            <a:off x="1423062" y="5203960"/>
            <a:ext cx="1885635" cy="1110615"/>
          </a:xfrm>
          <a:prstGeom prst="rect">
            <a:avLst/>
          </a:prstGeom>
        </p:spPr>
        <p:txBody>
          <a:bodyPr anchor="t" rtlCol="false" tIns="0" lIns="0" bIns="0" rIns="0">
            <a:spAutoFit/>
          </a:bodyPr>
          <a:lstStyle/>
          <a:p>
            <a:pPr algn="ctr">
              <a:lnSpc>
                <a:spcPts val="4409"/>
              </a:lnSpc>
            </a:pPr>
            <a:r>
              <a:rPr lang="en-US" sz="3150">
                <a:solidFill>
                  <a:srgbClr val="000000"/>
                </a:solidFill>
                <a:latin typeface="Poppins"/>
                <a:ea typeface="Poppins"/>
                <a:cs typeface="Poppins"/>
                <a:sym typeface="Poppins"/>
              </a:rPr>
              <a:t>booths- all yours!</a:t>
            </a:r>
          </a:p>
        </p:txBody>
      </p:sp>
      <p:sp>
        <p:nvSpPr>
          <p:cNvPr name="TextBox 62" id="62"/>
          <p:cNvSpPr txBox="true"/>
          <p:nvPr/>
        </p:nvSpPr>
        <p:spPr>
          <a:xfrm rot="0">
            <a:off x="7499231" y="8456419"/>
            <a:ext cx="3490516" cy="436881"/>
          </a:xfrm>
          <a:prstGeom prst="rect">
            <a:avLst/>
          </a:prstGeom>
        </p:spPr>
        <p:txBody>
          <a:bodyPr anchor="t" rtlCol="false" tIns="0" lIns="0" bIns="0" rIns="0">
            <a:spAutoFit/>
          </a:bodyPr>
          <a:lstStyle/>
          <a:p>
            <a:pPr algn="ctr">
              <a:lnSpc>
                <a:spcPts val="3219"/>
              </a:lnSpc>
            </a:pPr>
            <a:r>
              <a:rPr lang="en-US" sz="2299">
                <a:solidFill>
                  <a:srgbClr val="000000"/>
                </a:solidFill>
                <a:latin typeface="Gotham 2"/>
                <a:ea typeface="Gotham 2"/>
                <a:cs typeface="Gotham 2"/>
                <a:sym typeface="Gotham 2"/>
              </a:rPr>
              <a:t>(icons, legends, besties)</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6301" r="-1828" b="-16301"/>
            </a:stretch>
          </a:blipFill>
        </p:spPr>
      </p:sp>
      <p:sp>
        <p:nvSpPr>
          <p:cNvPr name="Freeform 3" id="3"/>
          <p:cNvSpPr/>
          <p:nvPr/>
        </p:nvSpPr>
        <p:spPr>
          <a:xfrm flipH="false" flipV="false" rot="0">
            <a:off x="9536077" y="2819936"/>
            <a:ext cx="693246" cy="851083"/>
          </a:xfrm>
          <a:custGeom>
            <a:avLst/>
            <a:gdLst/>
            <a:ahLst/>
            <a:cxnLst/>
            <a:rect r="r" b="b" t="t" l="l"/>
            <a:pathLst>
              <a:path h="851083" w="693246">
                <a:moveTo>
                  <a:pt x="0" y="0"/>
                </a:moveTo>
                <a:lnTo>
                  <a:pt x="693246" y="0"/>
                </a:lnTo>
                <a:lnTo>
                  <a:pt x="693246" y="851083"/>
                </a:lnTo>
                <a:lnTo>
                  <a:pt x="0" y="85108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1653113" y="1402445"/>
            <a:ext cx="8644949" cy="930275"/>
          </a:xfrm>
          <a:prstGeom prst="rect">
            <a:avLst/>
          </a:prstGeom>
        </p:spPr>
        <p:txBody>
          <a:bodyPr anchor="t" rtlCol="false" tIns="0" lIns="0" bIns="0" rIns="0">
            <a:spAutoFit/>
          </a:bodyPr>
          <a:lstStyle/>
          <a:p>
            <a:pPr algn="ctr">
              <a:lnSpc>
                <a:spcPts val="6999"/>
              </a:lnSpc>
            </a:pPr>
          </a:p>
        </p:txBody>
      </p:sp>
      <p:sp>
        <p:nvSpPr>
          <p:cNvPr name="TextBox 5" id="5"/>
          <p:cNvSpPr txBox="true"/>
          <p:nvPr/>
        </p:nvSpPr>
        <p:spPr>
          <a:xfrm rot="0">
            <a:off x="5213603" y="1889661"/>
            <a:ext cx="8644949" cy="930275"/>
          </a:xfrm>
          <a:prstGeom prst="rect">
            <a:avLst/>
          </a:prstGeom>
        </p:spPr>
        <p:txBody>
          <a:bodyPr anchor="t" rtlCol="false" tIns="0" lIns="0" bIns="0" rIns="0">
            <a:spAutoFit/>
          </a:bodyPr>
          <a:lstStyle/>
          <a:p>
            <a:pPr algn="ctr">
              <a:lnSpc>
                <a:spcPts val="6999"/>
              </a:lnSpc>
            </a:pPr>
            <a:r>
              <a:rPr lang="en-US" b="true" sz="6999">
                <a:solidFill>
                  <a:srgbClr val="F6F1E8"/>
                </a:solidFill>
                <a:latin typeface="Genty Sans"/>
                <a:ea typeface="Genty Sans"/>
                <a:cs typeface="Genty Sans"/>
                <a:sym typeface="Genty Sans"/>
              </a:rPr>
              <a:t>A&amp;O!</a:t>
            </a:r>
          </a:p>
        </p:txBody>
      </p:sp>
      <p:sp>
        <p:nvSpPr>
          <p:cNvPr name="Freeform 6" id="6"/>
          <p:cNvSpPr/>
          <p:nvPr/>
        </p:nvSpPr>
        <p:spPr>
          <a:xfrm flipH="false" flipV="false" rot="0">
            <a:off x="5213603" y="2712053"/>
            <a:ext cx="7181185" cy="4616074"/>
          </a:xfrm>
          <a:custGeom>
            <a:avLst/>
            <a:gdLst/>
            <a:ahLst/>
            <a:cxnLst/>
            <a:rect r="r" b="b" t="t" l="l"/>
            <a:pathLst>
              <a:path h="4616074" w="7181185">
                <a:moveTo>
                  <a:pt x="0" y="0"/>
                </a:moveTo>
                <a:lnTo>
                  <a:pt x="7181185" y="0"/>
                </a:lnTo>
                <a:lnTo>
                  <a:pt x="7181185" y="4616074"/>
                </a:lnTo>
                <a:lnTo>
                  <a:pt x="0" y="4616074"/>
                </a:lnTo>
                <a:lnTo>
                  <a:pt x="0" y="0"/>
                </a:lnTo>
                <a:close/>
              </a:path>
            </a:pathLst>
          </a:custGeom>
          <a:blipFill>
            <a:blip r:embed="rId5">
              <a:extLst>
                <a:ext uri="{96DAC541-7B7A-43D3-8B79-37D633B846F1}">
                  <asvg:svgBlip xmlns:asvg="http://schemas.microsoft.com/office/drawing/2016/SVG/main" r:embed="rId6"/>
                </a:ext>
              </a:extLst>
            </a:blip>
            <a:stretch>
              <a:fillRect l="-7958" t="0" r="0" b="0"/>
            </a:stretch>
          </a:blipFill>
        </p:spPr>
      </p:sp>
      <p:sp>
        <p:nvSpPr>
          <p:cNvPr name="TextBox 7" id="7"/>
          <p:cNvSpPr txBox="true"/>
          <p:nvPr/>
        </p:nvSpPr>
        <p:spPr>
          <a:xfrm rot="0">
            <a:off x="4686465" y="4913923"/>
            <a:ext cx="8644949" cy="987425"/>
          </a:xfrm>
          <a:prstGeom prst="rect">
            <a:avLst/>
          </a:prstGeom>
        </p:spPr>
        <p:txBody>
          <a:bodyPr anchor="t" rtlCol="false" tIns="0" lIns="0" bIns="0" rIns="0">
            <a:spAutoFit/>
          </a:bodyPr>
          <a:lstStyle/>
          <a:p>
            <a:pPr algn="ctr">
              <a:lnSpc>
                <a:spcPts val="6999"/>
              </a:lnSpc>
            </a:pPr>
            <a:r>
              <a:rPr lang="en-US" b="true" sz="6999">
                <a:solidFill>
                  <a:srgbClr val="353437"/>
                </a:solidFill>
                <a:latin typeface="Poppins Bold"/>
                <a:ea typeface="Poppins Bold"/>
                <a:cs typeface="Poppins Bold"/>
                <a:sym typeface="Poppins Bold"/>
              </a:rPr>
              <a:t>questions?</a:t>
            </a:r>
          </a:p>
        </p:txBody>
      </p:sp>
      <p:sp>
        <p:nvSpPr>
          <p:cNvPr name="Freeform 8" id="8"/>
          <p:cNvSpPr/>
          <p:nvPr/>
        </p:nvSpPr>
        <p:spPr>
          <a:xfrm flipH="false" flipV="false" rot="-562096">
            <a:off x="6835483" y="3159680"/>
            <a:ext cx="693246" cy="851083"/>
          </a:xfrm>
          <a:custGeom>
            <a:avLst/>
            <a:gdLst/>
            <a:ahLst/>
            <a:cxnLst/>
            <a:rect r="r" b="b" t="t" l="l"/>
            <a:pathLst>
              <a:path h="851083" w="693246">
                <a:moveTo>
                  <a:pt x="0" y="0"/>
                </a:moveTo>
                <a:lnTo>
                  <a:pt x="693246" y="0"/>
                </a:lnTo>
                <a:lnTo>
                  <a:pt x="693246" y="851083"/>
                </a:lnTo>
                <a:lnTo>
                  <a:pt x="0" y="85108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9" id="9"/>
          <p:cNvSpPr/>
          <p:nvPr/>
        </p:nvSpPr>
        <p:spPr>
          <a:xfrm flipH="false" flipV="false" rot="-1461501">
            <a:off x="10764107" y="6691534"/>
            <a:ext cx="693246" cy="851083"/>
          </a:xfrm>
          <a:custGeom>
            <a:avLst/>
            <a:gdLst/>
            <a:ahLst/>
            <a:cxnLst/>
            <a:rect r="r" b="b" t="t" l="l"/>
            <a:pathLst>
              <a:path h="851083" w="693246">
                <a:moveTo>
                  <a:pt x="0" y="0"/>
                </a:moveTo>
                <a:lnTo>
                  <a:pt x="693246" y="0"/>
                </a:lnTo>
                <a:lnTo>
                  <a:pt x="693246" y="851083"/>
                </a:lnTo>
                <a:lnTo>
                  <a:pt x="0" y="85108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0" id="10"/>
          <p:cNvSpPr/>
          <p:nvPr/>
        </p:nvSpPr>
        <p:spPr>
          <a:xfrm flipH="false" flipV="false" rot="424431">
            <a:off x="11651776" y="5283848"/>
            <a:ext cx="693246" cy="851083"/>
          </a:xfrm>
          <a:custGeom>
            <a:avLst/>
            <a:gdLst/>
            <a:ahLst/>
            <a:cxnLst/>
            <a:rect r="r" b="b" t="t" l="l"/>
            <a:pathLst>
              <a:path h="851083" w="693246">
                <a:moveTo>
                  <a:pt x="0" y="0"/>
                </a:moveTo>
                <a:lnTo>
                  <a:pt x="693245" y="0"/>
                </a:lnTo>
                <a:lnTo>
                  <a:pt x="693245" y="851083"/>
                </a:lnTo>
                <a:lnTo>
                  <a:pt x="0" y="85108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1" id="11"/>
          <p:cNvSpPr/>
          <p:nvPr/>
        </p:nvSpPr>
        <p:spPr>
          <a:xfrm flipH="false" flipV="false" rot="424431">
            <a:off x="6850363" y="6226545"/>
            <a:ext cx="693246" cy="851083"/>
          </a:xfrm>
          <a:custGeom>
            <a:avLst/>
            <a:gdLst/>
            <a:ahLst/>
            <a:cxnLst/>
            <a:rect r="r" b="b" t="t" l="l"/>
            <a:pathLst>
              <a:path h="851083" w="693246">
                <a:moveTo>
                  <a:pt x="0" y="0"/>
                </a:moveTo>
                <a:lnTo>
                  <a:pt x="693246" y="0"/>
                </a:lnTo>
                <a:lnTo>
                  <a:pt x="693246" y="851083"/>
                </a:lnTo>
                <a:lnTo>
                  <a:pt x="0" y="85108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2" id="12"/>
          <p:cNvSpPr/>
          <p:nvPr/>
        </p:nvSpPr>
        <p:spPr>
          <a:xfrm flipH="false" flipV="false" rot="424431">
            <a:off x="17674187" y="8255934"/>
            <a:ext cx="693246" cy="851083"/>
          </a:xfrm>
          <a:custGeom>
            <a:avLst/>
            <a:gdLst/>
            <a:ahLst/>
            <a:cxnLst/>
            <a:rect r="r" b="b" t="t" l="l"/>
            <a:pathLst>
              <a:path h="851083" w="693246">
                <a:moveTo>
                  <a:pt x="0" y="0"/>
                </a:moveTo>
                <a:lnTo>
                  <a:pt x="693246" y="0"/>
                </a:lnTo>
                <a:lnTo>
                  <a:pt x="693246" y="851083"/>
                </a:lnTo>
                <a:lnTo>
                  <a:pt x="0" y="85108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3" id="13"/>
          <p:cNvSpPr/>
          <p:nvPr/>
        </p:nvSpPr>
        <p:spPr>
          <a:xfrm flipH="false" flipV="false" rot="-4595706">
            <a:off x="5525304" y="4848015"/>
            <a:ext cx="693246" cy="851083"/>
          </a:xfrm>
          <a:custGeom>
            <a:avLst/>
            <a:gdLst/>
            <a:ahLst/>
            <a:cxnLst/>
            <a:rect r="r" b="b" t="t" l="l"/>
            <a:pathLst>
              <a:path h="851083" w="693246">
                <a:moveTo>
                  <a:pt x="0" y="0"/>
                </a:moveTo>
                <a:lnTo>
                  <a:pt x="693246" y="0"/>
                </a:lnTo>
                <a:lnTo>
                  <a:pt x="693246" y="851083"/>
                </a:lnTo>
                <a:lnTo>
                  <a:pt x="0" y="85108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6301" r="-1828" b="-16301"/>
            </a:stretch>
          </a:blipFill>
        </p:spPr>
      </p:sp>
      <p:sp>
        <p:nvSpPr>
          <p:cNvPr name="Freeform 3" id="3"/>
          <p:cNvSpPr/>
          <p:nvPr/>
        </p:nvSpPr>
        <p:spPr>
          <a:xfrm flipH="false" flipV="false" rot="0">
            <a:off x="9536077" y="2819936"/>
            <a:ext cx="693246" cy="851083"/>
          </a:xfrm>
          <a:custGeom>
            <a:avLst/>
            <a:gdLst/>
            <a:ahLst/>
            <a:cxnLst/>
            <a:rect r="r" b="b" t="t" l="l"/>
            <a:pathLst>
              <a:path h="851083" w="693246">
                <a:moveTo>
                  <a:pt x="0" y="0"/>
                </a:moveTo>
                <a:lnTo>
                  <a:pt x="693246" y="0"/>
                </a:lnTo>
                <a:lnTo>
                  <a:pt x="693246" y="851083"/>
                </a:lnTo>
                <a:lnTo>
                  <a:pt x="0" y="85108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1653113" y="1402445"/>
            <a:ext cx="8644949" cy="930275"/>
          </a:xfrm>
          <a:prstGeom prst="rect">
            <a:avLst/>
          </a:prstGeom>
        </p:spPr>
        <p:txBody>
          <a:bodyPr anchor="t" rtlCol="false" tIns="0" lIns="0" bIns="0" rIns="0">
            <a:spAutoFit/>
          </a:bodyPr>
          <a:lstStyle/>
          <a:p>
            <a:pPr algn="ctr">
              <a:lnSpc>
                <a:spcPts val="6999"/>
              </a:lnSpc>
            </a:pPr>
          </a:p>
        </p:txBody>
      </p:sp>
      <p:sp>
        <p:nvSpPr>
          <p:cNvPr name="TextBox 5" id="5"/>
          <p:cNvSpPr txBox="true"/>
          <p:nvPr/>
        </p:nvSpPr>
        <p:spPr>
          <a:xfrm rot="0">
            <a:off x="5213603" y="1889661"/>
            <a:ext cx="8644949" cy="930275"/>
          </a:xfrm>
          <a:prstGeom prst="rect">
            <a:avLst/>
          </a:prstGeom>
        </p:spPr>
        <p:txBody>
          <a:bodyPr anchor="t" rtlCol="false" tIns="0" lIns="0" bIns="0" rIns="0">
            <a:spAutoFit/>
          </a:bodyPr>
          <a:lstStyle/>
          <a:p>
            <a:pPr algn="ctr">
              <a:lnSpc>
                <a:spcPts val="6999"/>
              </a:lnSpc>
            </a:pPr>
            <a:r>
              <a:rPr lang="en-US" b="true" sz="6999">
                <a:solidFill>
                  <a:srgbClr val="F6F1E8"/>
                </a:solidFill>
                <a:latin typeface="Genty Sans"/>
                <a:ea typeface="Genty Sans"/>
                <a:cs typeface="Genty Sans"/>
                <a:sym typeface="Genty Sans"/>
              </a:rPr>
              <a:t>A&amp;O!</a:t>
            </a:r>
          </a:p>
        </p:txBody>
      </p:sp>
      <p:sp>
        <p:nvSpPr>
          <p:cNvPr name="Freeform 6" id="6"/>
          <p:cNvSpPr/>
          <p:nvPr/>
        </p:nvSpPr>
        <p:spPr>
          <a:xfrm flipH="false" flipV="false" rot="0">
            <a:off x="5213603" y="2712053"/>
            <a:ext cx="7181185" cy="4616074"/>
          </a:xfrm>
          <a:custGeom>
            <a:avLst/>
            <a:gdLst/>
            <a:ahLst/>
            <a:cxnLst/>
            <a:rect r="r" b="b" t="t" l="l"/>
            <a:pathLst>
              <a:path h="4616074" w="7181185">
                <a:moveTo>
                  <a:pt x="0" y="0"/>
                </a:moveTo>
                <a:lnTo>
                  <a:pt x="7181185" y="0"/>
                </a:lnTo>
                <a:lnTo>
                  <a:pt x="7181185" y="4616074"/>
                </a:lnTo>
                <a:lnTo>
                  <a:pt x="0" y="4616074"/>
                </a:lnTo>
                <a:lnTo>
                  <a:pt x="0" y="0"/>
                </a:lnTo>
                <a:close/>
              </a:path>
            </a:pathLst>
          </a:custGeom>
          <a:blipFill>
            <a:blip r:embed="rId5">
              <a:extLst>
                <a:ext uri="{96DAC541-7B7A-43D3-8B79-37D633B846F1}">
                  <asvg:svgBlip xmlns:asvg="http://schemas.microsoft.com/office/drawing/2016/SVG/main" r:embed="rId6"/>
                </a:ext>
              </a:extLst>
            </a:blip>
            <a:stretch>
              <a:fillRect l="-7958" t="0" r="0" b="0"/>
            </a:stretch>
          </a:blipFill>
        </p:spPr>
      </p:sp>
      <p:sp>
        <p:nvSpPr>
          <p:cNvPr name="TextBox 7" id="7"/>
          <p:cNvSpPr txBox="true"/>
          <p:nvPr/>
        </p:nvSpPr>
        <p:spPr>
          <a:xfrm rot="0">
            <a:off x="4686465" y="4913923"/>
            <a:ext cx="8644949" cy="987425"/>
          </a:xfrm>
          <a:prstGeom prst="rect">
            <a:avLst/>
          </a:prstGeom>
        </p:spPr>
        <p:txBody>
          <a:bodyPr anchor="t" rtlCol="false" tIns="0" lIns="0" bIns="0" rIns="0">
            <a:spAutoFit/>
          </a:bodyPr>
          <a:lstStyle/>
          <a:p>
            <a:pPr algn="ctr">
              <a:lnSpc>
                <a:spcPts val="6999"/>
              </a:lnSpc>
            </a:pPr>
            <a:r>
              <a:rPr lang="en-US" b="true" sz="6999">
                <a:solidFill>
                  <a:srgbClr val="353437"/>
                </a:solidFill>
                <a:latin typeface="Poppins Bold"/>
                <a:ea typeface="Poppins Bold"/>
                <a:cs typeface="Poppins Bold"/>
                <a:sym typeface="Poppins Bold"/>
              </a:rPr>
              <a:t>break!</a:t>
            </a:r>
          </a:p>
        </p:txBody>
      </p:sp>
      <p:sp>
        <p:nvSpPr>
          <p:cNvPr name="Freeform 8" id="8"/>
          <p:cNvSpPr/>
          <p:nvPr/>
        </p:nvSpPr>
        <p:spPr>
          <a:xfrm flipH="false" flipV="false" rot="-562096">
            <a:off x="6835483" y="3159680"/>
            <a:ext cx="693246" cy="851083"/>
          </a:xfrm>
          <a:custGeom>
            <a:avLst/>
            <a:gdLst/>
            <a:ahLst/>
            <a:cxnLst/>
            <a:rect r="r" b="b" t="t" l="l"/>
            <a:pathLst>
              <a:path h="851083" w="693246">
                <a:moveTo>
                  <a:pt x="0" y="0"/>
                </a:moveTo>
                <a:lnTo>
                  <a:pt x="693246" y="0"/>
                </a:lnTo>
                <a:lnTo>
                  <a:pt x="693246" y="851083"/>
                </a:lnTo>
                <a:lnTo>
                  <a:pt x="0" y="85108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9" id="9"/>
          <p:cNvSpPr/>
          <p:nvPr/>
        </p:nvSpPr>
        <p:spPr>
          <a:xfrm flipH="false" flipV="false" rot="-1461501">
            <a:off x="10764107" y="6691534"/>
            <a:ext cx="693246" cy="851083"/>
          </a:xfrm>
          <a:custGeom>
            <a:avLst/>
            <a:gdLst/>
            <a:ahLst/>
            <a:cxnLst/>
            <a:rect r="r" b="b" t="t" l="l"/>
            <a:pathLst>
              <a:path h="851083" w="693246">
                <a:moveTo>
                  <a:pt x="0" y="0"/>
                </a:moveTo>
                <a:lnTo>
                  <a:pt x="693246" y="0"/>
                </a:lnTo>
                <a:lnTo>
                  <a:pt x="693246" y="851083"/>
                </a:lnTo>
                <a:lnTo>
                  <a:pt x="0" y="85108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0" id="10"/>
          <p:cNvSpPr/>
          <p:nvPr/>
        </p:nvSpPr>
        <p:spPr>
          <a:xfrm flipH="false" flipV="false" rot="424431">
            <a:off x="11651776" y="5283848"/>
            <a:ext cx="693246" cy="851083"/>
          </a:xfrm>
          <a:custGeom>
            <a:avLst/>
            <a:gdLst/>
            <a:ahLst/>
            <a:cxnLst/>
            <a:rect r="r" b="b" t="t" l="l"/>
            <a:pathLst>
              <a:path h="851083" w="693246">
                <a:moveTo>
                  <a:pt x="0" y="0"/>
                </a:moveTo>
                <a:lnTo>
                  <a:pt x="693245" y="0"/>
                </a:lnTo>
                <a:lnTo>
                  <a:pt x="693245" y="851083"/>
                </a:lnTo>
                <a:lnTo>
                  <a:pt x="0" y="85108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1" id="11"/>
          <p:cNvSpPr/>
          <p:nvPr/>
        </p:nvSpPr>
        <p:spPr>
          <a:xfrm flipH="false" flipV="false" rot="424431">
            <a:off x="6850363" y="6226545"/>
            <a:ext cx="693246" cy="851083"/>
          </a:xfrm>
          <a:custGeom>
            <a:avLst/>
            <a:gdLst/>
            <a:ahLst/>
            <a:cxnLst/>
            <a:rect r="r" b="b" t="t" l="l"/>
            <a:pathLst>
              <a:path h="851083" w="693246">
                <a:moveTo>
                  <a:pt x="0" y="0"/>
                </a:moveTo>
                <a:lnTo>
                  <a:pt x="693246" y="0"/>
                </a:lnTo>
                <a:lnTo>
                  <a:pt x="693246" y="851083"/>
                </a:lnTo>
                <a:lnTo>
                  <a:pt x="0" y="85108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2" id="12"/>
          <p:cNvSpPr/>
          <p:nvPr/>
        </p:nvSpPr>
        <p:spPr>
          <a:xfrm flipH="false" flipV="false" rot="424431">
            <a:off x="17674187" y="8255934"/>
            <a:ext cx="693246" cy="851083"/>
          </a:xfrm>
          <a:custGeom>
            <a:avLst/>
            <a:gdLst/>
            <a:ahLst/>
            <a:cxnLst/>
            <a:rect r="r" b="b" t="t" l="l"/>
            <a:pathLst>
              <a:path h="851083" w="693246">
                <a:moveTo>
                  <a:pt x="0" y="0"/>
                </a:moveTo>
                <a:lnTo>
                  <a:pt x="693246" y="0"/>
                </a:lnTo>
                <a:lnTo>
                  <a:pt x="693246" y="851083"/>
                </a:lnTo>
                <a:lnTo>
                  <a:pt x="0" y="85108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3" id="13"/>
          <p:cNvSpPr/>
          <p:nvPr/>
        </p:nvSpPr>
        <p:spPr>
          <a:xfrm flipH="false" flipV="false" rot="-4595706">
            <a:off x="5525304" y="4848015"/>
            <a:ext cx="693246" cy="851083"/>
          </a:xfrm>
          <a:custGeom>
            <a:avLst/>
            <a:gdLst/>
            <a:ahLst/>
            <a:cxnLst/>
            <a:rect r="r" b="b" t="t" l="l"/>
            <a:pathLst>
              <a:path h="851083" w="693246">
                <a:moveTo>
                  <a:pt x="0" y="0"/>
                </a:moveTo>
                <a:lnTo>
                  <a:pt x="693246" y="0"/>
                </a:lnTo>
                <a:lnTo>
                  <a:pt x="693246" y="851083"/>
                </a:lnTo>
                <a:lnTo>
                  <a:pt x="0" y="85108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DAGJCSW5iHk</dc:identifier>
  <dcterms:modified xsi:type="dcterms:W3CDTF">2011-08-01T06:04:30Z</dcterms:modified>
  <cp:revision>1</cp:revision>
  <dc:title>PTO Training 2024</dc:title>
</cp:coreProperties>
</file>